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النمط الفاتح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10A1B5D5-9B99-4C35-A422-299274C87663}" styleName="نمط متوسط 1 - تميي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940675A-B579-460E-94D1-54222C63F5DA}" styleName="بلا نمط، شبكة جدول">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F0CA755-FBD6-4E28-9F28-BEAB1561A961}" type="doc">
      <dgm:prSet loTypeId="urn:microsoft.com/office/officeart/2005/8/layout/bProcess4" loCatId="process" qsTypeId="urn:microsoft.com/office/officeart/2005/8/quickstyle/simple1" qsCatId="simple" csTypeId="urn:microsoft.com/office/officeart/2005/8/colors/accent1_2" csCatId="accent1" phldr="1"/>
      <dgm:spPr/>
      <dgm:t>
        <a:bodyPr/>
        <a:lstStyle/>
        <a:p>
          <a:pPr rtl="1"/>
          <a:endParaRPr lang="ar-SA"/>
        </a:p>
      </dgm:t>
    </dgm:pt>
    <dgm:pt modelId="{53408492-04F4-4C5A-85C5-ED0FF1E36C5F}">
      <dgm:prSet phldrT="[نص]" custT="1"/>
      <dgm:spPr/>
      <dgm:t>
        <a:bodyPr/>
        <a:lstStyle/>
        <a:p>
          <a:pPr rtl="1"/>
          <a:r>
            <a:rPr lang="ar-SA" sz="2000" dirty="0" smtClean="0"/>
            <a:t>اصلهم</a:t>
          </a:r>
          <a:endParaRPr lang="ar-SA" sz="2000" dirty="0"/>
        </a:p>
      </dgm:t>
    </dgm:pt>
    <dgm:pt modelId="{85480144-18BB-4D3C-8F09-8238A937C306}" type="parTrans" cxnId="{A38CC795-2A94-432D-90E1-19147355A6F4}">
      <dgm:prSet/>
      <dgm:spPr/>
      <dgm:t>
        <a:bodyPr/>
        <a:lstStyle/>
        <a:p>
          <a:pPr rtl="1"/>
          <a:endParaRPr lang="ar-SA"/>
        </a:p>
      </dgm:t>
    </dgm:pt>
    <dgm:pt modelId="{751D7684-B4DE-41EC-ADC8-6DFA8B111090}" type="sibTrans" cxnId="{A38CC795-2A94-432D-90E1-19147355A6F4}">
      <dgm:prSet/>
      <dgm:spPr/>
      <dgm:t>
        <a:bodyPr/>
        <a:lstStyle/>
        <a:p>
          <a:pPr rtl="1"/>
          <a:endParaRPr lang="ar-SA"/>
        </a:p>
      </dgm:t>
    </dgm:pt>
    <dgm:pt modelId="{89E986EE-93EA-412B-A89A-7436DECF662B}">
      <dgm:prSet phldrT="[نص]" custT="1"/>
      <dgm:spPr/>
      <dgm:t>
        <a:bodyPr/>
        <a:lstStyle/>
        <a:p>
          <a:pPr rtl="1"/>
          <a:r>
            <a:rPr lang="ar-SA" sz="2000" dirty="0" smtClean="0"/>
            <a:t>النواحي الاجتماعية ( الاسرة)</a:t>
          </a:r>
          <a:endParaRPr lang="ar-SA" sz="2000" dirty="0"/>
        </a:p>
      </dgm:t>
    </dgm:pt>
    <dgm:pt modelId="{5F81710C-F1E3-45E7-850E-2BBF669C7D61}" type="parTrans" cxnId="{2D22209E-CE5A-47F9-B615-CF689A9887EA}">
      <dgm:prSet/>
      <dgm:spPr/>
      <dgm:t>
        <a:bodyPr/>
        <a:lstStyle/>
        <a:p>
          <a:pPr rtl="1"/>
          <a:endParaRPr lang="ar-SA"/>
        </a:p>
      </dgm:t>
    </dgm:pt>
    <dgm:pt modelId="{1F92F1F4-0A48-47DA-A80A-9CFB51A6A3A5}" type="sibTrans" cxnId="{2D22209E-CE5A-47F9-B615-CF689A9887EA}">
      <dgm:prSet/>
      <dgm:spPr/>
      <dgm:t>
        <a:bodyPr/>
        <a:lstStyle/>
        <a:p>
          <a:pPr rtl="1"/>
          <a:endParaRPr lang="ar-SA"/>
        </a:p>
      </dgm:t>
    </dgm:pt>
    <dgm:pt modelId="{9753F393-C9A8-4DEC-911B-F8C365532BD2}">
      <dgm:prSet phldrT="[نص]" custT="1"/>
      <dgm:spPr/>
      <dgm:t>
        <a:bodyPr/>
        <a:lstStyle/>
        <a:p>
          <a:pPr rtl="1"/>
          <a:r>
            <a:rPr lang="ar-SA" sz="2000" dirty="0" smtClean="0"/>
            <a:t>النواحي السياسية </a:t>
          </a:r>
          <a:endParaRPr lang="ar-SA" sz="2000" dirty="0"/>
        </a:p>
      </dgm:t>
    </dgm:pt>
    <dgm:pt modelId="{7492B655-0667-447C-B12C-DFF0619A100E}" type="parTrans" cxnId="{E3E279EA-DA5E-4034-B51A-26A01969F6F3}">
      <dgm:prSet/>
      <dgm:spPr/>
      <dgm:t>
        <a:bodyPr/>
        <a:lstStyle/>
        <a:p>
          <a:pPr rtl="1"/>
          <a:endParaRPr lang="ar-SA"/>
        </a:p>
      </dgm:t>
    </dgm:pt>
    <dgm:pt modelId="{90F3A0DD-C6FA-4746-B28A-40FA5C99A551}" type="sibTrans" cxnId="{E3E279EA-DA5E-4034-B51A-26A01969F6F3}">
      <dgm:prSet/>
      <dgm:spPr/>
      <dgm:t>
        <a:bodyPr/>
        <a:lstStyle/>
        <a:p>
          <a:pPr rtl="1"/>
          <a:endParaRPr lang="ar-SA"/>
        </a:p>
      </dgm:t>
    </dgm:pt>
    <dgm:pt modelId="{75464299-1851-4772-BF9A-25BFE33ABC6E}">
      <dgm:prSet phldrT="[نص]" custT="1"/>
      <dgm:spPr/>
      <dgm:t>
        <a:bodyPr/>
        <a:lstStyle/>
        <a:p>
          <a:pPr rtl="1"/>
          <a:r>
            <a:rPr lang="ar-SA" sz="2000" dirty="0" smtClean="0"/>
            <a:t>النواحي العسكرية</a:t>
          </a:r>
          <a:endParaRPr lang="ar-SA" sz="2000" dirty="0"/>
        </a:p>
      </dgm:t>
    </dgm:pt>
    <dgm:pt modelId="{638408D1-7CBF-4282-8E58-E29EBAC4E251}" type="parTrans" cxnId="{5699098F-BAAF-4DF0-BD06-CE1B4F83E194}">
      <dgm:prSet/>
      <dgm:spPr/>
      <dgm:t>
        <a:bodyPr/>
        <a:lstStyle/>
        <a:p>
          <a:pPr rtl="1"/>
          <a:endParaRPr lang="ar-SA"/>
        </a:p>
      </dgm:t>
    </dgm:pt>
    <dgm:pt modelId="{67BE784F-8E16-4F15-8073-C9D120D31D9D}" type="sibTrans" cxnId="{5699098F-BAAF-4DF0-BD06-CE1B4F83E194}">
      <dgm:prSet/>
      <dgm:spPr/>
      <dgm:t>
        <a:bodyPr/>
        <a:lstStyle/>
        <a:p>
          <a:pPr rtl="1"/>
          <a:endParaRPr lang="ar-SA"/>
        </a:p>
      </dgm:t>
    </dgm:pt>
    <dgm:pt modelId="{81132454-785E-4C6D-A22C-D3A001EBF439}">
      <dgm:prSet phldrT="[نص]" custT="1"/>
      <dgm:spPr/>
      <dgm:t>
        <a:bodyPr/>
        <a:lstStyle/>
        <a:p>
          <a:pPr rtl="1"/>
          <a:r>
            <a:rPr lang="ar-SA" sz="2000" dirty="0" smtClean="0"/>
            <a:t>النواحي الدنية </a:t>
          </a:r>
          <a:endParaRPr lang="ar-SA" sz="2000" dirty="0"/>
        </a:p>
      </dgm:t>
    </dgm:pt>
    <dgm:pt modelId="{63FF452B-77CE-4139-BE28-FFAFA5A98D28}" type="parTrans" cxnId="{BF60308D-72A1-4AF9-9693-72E4B87B582B}">
      <dgm:prSet/>
      <dgm:spPr/>
      <dgm:t>
        <a:bodyPr/>
        <a:lstStyle/>
        <a:p>
          <a:pPr rtl="1"/>
          <a:endParaRPr lang="ar-SA"/>
        </a:p>
      </dgm:t>
    </dgm:pt>
    <dgm:pt modelId="{ABFFA9F0-4C45-4A15-B730-564F9511AF38}" type="sibTrans" cxnId="{BF60308D-72A1-4AF9-9693-72E4B87B582B}">
      <dgm:prSet/>
      <dgm:spPr/>
      <dgm:t>
        <a:bodyPr/>
        <a:lstStyle/>
        <a:p>
          <a:pPr rtl="1"/>
          <a:endParaRPr lang="ar-SA"/>
        </a:p>
      </dgm:t>
    </dgm:pt>
    <dgm:pt modelId="{52FC5CA3-58B1-46C0-9CDA-53AB30C79B0F}">
      <dgm:prSet phldrT="[نص]" custT="1"/>
      <dgm:spPr/>
      <dgm:t>
        <a:bodyPr/>
        <a:lstStyle/>
        <a:p>
          <a:pPr rtl="1"/>
          <a:r>
            <a:rPr lang="ar-SA" sz="2000" dirty="0" smtClean="0"/>
            <a:t>النواحي الاقتصادية </a:t>
          </a:r>
          <a:endParaRPr lang="ar-SA" sz="2000" dirty="0"/>
        </a:p>
      </dgm:t>
    </dgm:pt>
    <dgm:pt modelId="{0340CBF9-D2A2-40A1-BA22-AD3975F18769}" type="parTrans" cxnId="{23B1DF2B-2250-4EC3-B7CE-51DBB388D67B}">
      <dgm:prSet/>
      <dgm:spPr/>
      <dgm:t>
        <a:bodyPr/>
        <a:lstStyle/>
        <a:p>
          <a:pPr rtl="1"/>
          <a:endParaRPr lang="ar-SA"/>
        </a:p>
      </dgm:t>
    </dgm:pt>
    <dgm:pt modelId="{7FC38095-4ED5-4910-AE18-FF17653C2E43}" type="sibTrans" cxnId="{23B1DF2B-2250-4EC3-B7CE-51DBB388D67B}">
      <dgm:prSet/>
      <dgm:spPr/>
      <dgm:t>
        <a:bodyPr/>
        <a:lstStyle/>
        <a:p>
          <a:pPr rtl="1"/>
          <a:endParaRPr lang="ar-SA"/>
        </a:p>
      </dgm:t>
    </dgm:pt>
    <dgm:pt modelId="{831183EF-228F-4C45-8223-B96F4C84D281}">
      <dgm:prSet phldrT="[نص]" custT="1"/>
      <dgm:spPr/>
      <dgm:t>
        <a:bodyPr/>
        <a:lstStyle/>
        <a:p>
          <a:pPr rtl="1"/>
          <a:r>
            <a:rPr lang="ar-SA" sz="2000" dirty="0" smtClean="0"/>
            <a:t>العلوم والفنون </a:t>
          </a:r>
          <a:endParaRPr lang="ar-SA" sz="2000" dirty="0"/>
        </a:p>
      </dgm:t>
    </dgm:pt>
    <dgm:pt modelId="{737303C6-8DC9-4789-BC09-C64AB1848BD4}" type="parTrans" cxnId="{6691E651-EF36-4880-B425-1F31835E5B20}">
      <dgm:prSet/>
      <dgm:spPr/>
      <dgm:t>
        <a:bodyPr/>
        <a:lstStyle/>
        <a:p>
          <a:pPr rtl="1"/>
          <a:endParaRPr lang="ar-SA"/>
        </a:p>
      </dgm:t>
    </dgm:pt>
    <dgm:pt modelId="{7B1AF9B6-9298-404E-9CAA-CF3BCEFC82B4}" type="sibTrans" cxnId="{6691E651-EF36-4880-B425-1F31835E5B20}">
      <dgm:prSet/>
      <dgm:spPr/>
      <dgm:t>
        <a:bodyPr/>
        <a:lstStyle/>
        <a:p>
          <a:pPr rtl="1"/>
          <a:endParaRPr lang="ar-SA"/>
        </a:p>
      </dgm:t>
    </dgm:pt>
    <dgm:pt modelId="{D1F3EEFD-3C06-4A4D-84FA-DC546DE2830C}" type="pres">
      <dgm:prSet presAssocID="{AF0CA755-FBD6-4E28-9F28-BEAB1561A961}" presName="Name0" presStyleCnt="0">
        <dgm:presLayoutVars>
          <dgm:dir/>
          <dgm:resizeHandles/>
        </dgm:presLayoutVars>
      </dgm:prSet>
      <dgm:spPr/>
      <dgm:t>
        <a:bodyPr/>
        <a:lstStyle/>
        <a:p>
          <a:pPr rtl="1"/>
          <a:endParaRPr lang="ar-SA"/>
        </a:p>
      </dgm:t>
    </dgm:pt>
    <dgm:pt modelId="{F4EAAA06-434F-4004-B356-109511C6D7CE}" type="pres">
      <dgm:prSet presAssocID="{53408492-04F4-4C5A-85C5-ED0FF1E36C5F}" presName="compNode" presStyleCnt="0"/>
      <dgm:spPr/>
    </dgm:pt>
    <dgm:pt modelId="{3B0061BF-CD60-4A43-9B7C-EDE488DEE9AF}" type="pres">
      <dgm:prSet presAssocID="{53408492-04F4-4C5A-85C5-ED0FF1E36C5F}" presName="dummyConnPt" presStyleCnt="0"/>
      <dgm:spPr/>
    </dgm:pt>
    <dgm:pt modelId="{96DFD38C-8A54-47E9-A9E6-F851C08893F6}" type="pres">
      <dgm:prSet presAssocID="{53408492-04F4-4C5A-85C5-ED0FF1E36C5F}" presName="node" presStyleLbl="node1" presStyleIdx="0" presStyleCnt="7">
        <dgm:presLayoutVars>
          <dgm:bulletEnabled val="1"/>
        </dgm:presLayoutVars>
      </dgm:prSet>
      <dgm:spPr/>
      <dgm:t>
        <a:bodyPr/>
        <a:lstStyle/>
        <a:p>
          <a:pPr rtl="1"/>
          <a:endParaRPr lang="ar-SA"/>
        </a:p>
      </dgm:t>
    </dgm:pt>
    <dgm:pt modelId="{EB2583B5-95B6-4B39-BB2B-69A15F1C45E8}" type="pres">
      <dgm:prSet presAssocID="{751D7684-B4DE-41EC-ADC8-6DFA8B111090}" presName="sibTrans" presStyleLbl="bgSibTrans2D1" presStyleIdx="0" presStyleCnt="6"/>
      <dgm:spPr/>
      <dgm:t>
        <a:bodyPr/>
        <a:lstStyle/>
        <a:p>
          <a:pPr rtl="1"/>
          <a:endParaRPr lang="ar-SA"/>
        </a:p>
      </dgm:t>
    </dgm:pt>
    <dgm:pt modelId="{E29B644A-09B2-4126-A9FC-E6C00E513426}" type="pres">
      <dgm:prSet presAssocID="{89E986EE-93EA-412B-A89A-7436DECF662B}" presName="compNode" presStyleCnt="0"/>
      <dgm:spPr/>
    </dgm:pt>
    <dgm:pt modelId="{A68ABC95-6671-4861-B439-2CD94C42B178}" type="pres">
      <dgm:prSet presAssocID="{89E986EE-93EA-412B-A89A-7436DECF662B}" presName="dummyConnPt" presStyleCnt="0"/>
      <dgm:spPr/>
    </dgm:pt>
    <dgm:pt modelId="{312F7239-AB27-44AC-98AA-5E960BE1A166}" type="pres">
      <dgm:prSet presAssocID="{89E986EE-93EA-412B-A89A-7436DECF662B}" presName="node" presStyleLbl="node1" presStyleIdx="1" presStyleCnt="7">
        <dgm:presLayoutVars>
          <dgm:bulletEnabled val="1"/>
        </dgm:presLayoutVars>
      </dgm:prSet>
      <dgm:spPr/>
      <dgm:t>
        <a:bodyPr/>
        <a:lstStyle/>
        <a:p>
          <a:pPr rtl="1"/>
          <a:endParaRPr lang="ar-SA"/>
        </a:p>
      </dgm:t>
    </dgm:pt>
    <dgm:pt modelId="{64311532-7697-4A4A-81F3-563B33947DD9}" type="pres">
      <dgm:prSet presAssocID="{1F92F1F4-0A48-47DA-A80A-9CFB51A6A3A5}" presName="sibTrans" presStyleLbl="bgSibTrans2D1" presStyleIdx="1" presStyleCnt="6"/>
      <dgm:spPr/>
      <dgm:t>
        <a:bodyPr/>
        <a:lstStyle/>
        <a:p>
          <a:pPr rtl="1"/>
          <a:endParaRPr lang="ar-SA"/>
        </a:p>
      </dgm:t>
    </dgm:pt>
    <dgm:pt modelId="{AE9C1B73-0BC5-4D8C-9BFE-BAA962BECCB6}" type="pres">
      <dgm:prSet presAssocID="{9753F393-C9A8-4DEC-911B-F8C365532BD2}" presName="compNode" presStyleCnt="0"/>
      <dgm:spPr/>
    </dgm:pt>
    <dgm:pt modelId="{1A8D7564-4C65-4191-9D6D-F812149D5BE0}" type="pres">
      <dgm:prSet presAssocID="{9753F393-C9A8-4DEC-911B-F8C365532BD2}" presName="dummyConnPt" presStyleCnt="0"/>
      <dgm:spPr/>
    </dgm:pt>
    <dgm:pt modelId="{3BDA1902-5ABB-44ED-B271-E214280F2144}" type="pres">
      <dgm:prSet presAssocID="{9753F393-C9A8-4DEC-911B-F8C365532BD2}" presName="node" presStyleLbl="node1" presStyleIdx="2" presStyleCnt="7">
        <dgm:presLayoutVars>
          <dgm:bulletEnabled val="1"/>
        </dgm:presLayoutVars>
      </dgm:prSet>
      <dgm:spPr/>
      <dgm:t>
        <a:bodyPr/>
        <a:lstStyle/>
        <a:p>
          <a:pPr rtl="1"/>
          <a:endParaRPr lang="ar-SA"/>
        </a:p>
      </dgm:t>
    </dgm:pt>
    <dgm:pt modelId="{21035886-CEB7-46E1-BCEA-8A73E5821633}" type="pres">
      <dgm:prSet presAssocID="{90F3A0DD-C6FA-4746-B28A-40FA5C99A551}" presName="sibTrans" presStyleLbl="bgSibTrans2D1" presStyleIdx="2" presStyleCnt="6"/>
      <dgm:spPr/>
      <dgm:t>
        <a:bodyPr/>
        <a:lstStyle/>
        <a:p>
          <a:pPr rtl="1"/>
          <a:endParaRPr lang="ar-SA"/>
        </a:p>
      </dgm:t>
    </dgm:pt>
    <dgm:pt modelId="{31576B36-A11C-48A6-BC39-1FB2C3B4AC4A}" type="pres">
      <dgm:prSet presAssocID="{75464299-1851-4772-BF9A-25BFE33ABC6E}" presName="compNode" presStyleCnt="0"/>
      <dgm:spPr/>
    </dgm:pt>
    <dgm:pt modelId="{429399C2-B1DD-4B98-B70C-8A7730CA6627}" type="pres">
      <dgm:prSet presAssocID="{75464299-1851-4772-BF9A-25BFE33ABC6E}" presName="dummyConnPt" presStyleCnt="0"/>
      <dgm:spPr/>
    </dgm:pt>
    <dgm:pt modelId="{79019157-5EB8-4022-AFC4-B5B8E142C207}" type="pres">
      <dgm:prSet presAssocID="{75464299-1851-4772-BF9A-25BFE33ABC6E}" presName="node" presStyleLbl="node1" presStyleIdx="3" presStyleCnt="7">
        <dgm:presLayoutVars>
          <dgm:bulletEnabled val="1"/>
        </dgm:presLayoutVars>
      </dgm:prSet>
      <dgm:spPr/>
      <dgm:t>
        <a:bodyPr/>
        <a:lstStyle/>
        <a:p>
          <a:pPr rtl="1"/>
          <a:endParaRPr lang="ar-SA"/>
        </a:p>
      </dgm:t>
    </dgm:pt>
    <dgm:pt modelId="{1677462C-68DD-4823-A175-AAA0C465DEAD}" type="pres">
      <dgm:prSet presAssocID="{67BE784F-8E16-4F15-8073-C9D120D31D9D}" presName="sibTrans" presStyleLbl="bgSibTrans2D1" presStyleIdx="3" presStyleCnt="6"/>
      <dgm:spPr/>
      <dgm:t>
        <a:bodyPr/>
        <a:lstStyle/>
        <a:p>
          <a:pPr rtl="1"/>
          <a:endParaRPr lang="ar-SA"/>
        </a:p>
      </dgm:t>
    </dgm:pt>
    <dgm:pt modelId="{29F33BC5-86A4-40C1-9163-EF0ECABAF8CD}" type="pres">
      <dgm:prSet presAssocID="{81132454-785E-4C6D-A22C-D3A001EBF439}" presName="compNode" presStyleCnt="0"/>
      <dgm:spPr/>
    </dgm:pt>
    <dgm:pt modelId="{16705C6B-9EB7-4113-BB49-7CD0BA5091B9}" type="pres">
      <dgm:prSet presAssocID="{81132454-785E-4C6D-A22C-D3A001EBF439}" presName="dummyConnPt" presStyleCnt="0"/>
      <dgm:spPr/>
    </dgm:pt>
    <dgm:pt modelId="{C335412D-EC55-4733-8BAB-12D6F2D79D7D}" type="pres">
      <dgm:prSet presAssocID="{81132454-785E-4C6D-A22C-D3A001EBF439}" presName="node" presStyleLbl="node1" presStyleIdx="4" presStyleCnt="7">
        <dgm:presLayoutVars>
          <dgm:bulletEnabled val="1"/>
        </dgm:presLayoutVars>
      </dgm:prSet>
      <dgm:spPr/>
      <dgm:t>
        <a:bodyPr/>
        <a:lstStyle/>
        <a:p>
          <a:pPr rtl="1"/>
          <a:endParaRPr lang="ar-SA"/>
        </a:p>
      </dgm:t>
    </dgm:pt>
    <dgm:pt modelId="{0C2807B1-154C-4E33-8FC8-F57F4D2E5D17}" type="pres">
      <dgm:prSet presAssocID="{ABFFA9F0-4C45-4A15-B730-564F9511AF38}" presName="sibTrans" presStyleLbl="bgSibTrans2D1" presStyleIdx="4" presStyleCnt="6"/>
      <dgm:spPr/>
      <dgm:t>
        <a:bodyPr/>
        <a:lstStyle/>
        <a:p>
          <a:pPr rtl="1"/>
          <a:endParaRPr lang="ar-SA"/>
        </a:p>
      </dgm:t>
    </dgm:pt>
    <dgm:pt modelId="{A618FC84-1078-43CD-B3F1-B643A0AAD306}" type="pres">
      <dgm:prSet presAssocID="{52FC5CA3-58B1-46C0-9CDA-53AB30C79B0F}" presName="compNode" presStyleCnt="0"/>
      <dgm:spPr/>
    </dgm:pt>
    <dgm:pt modelId="{09B5E1D4-8CCF-4508-97A3-38E9E3EA8844}" type="pres">
      <dgm:prSet presAssocID="{52FC5CA3-58B1-46C0-9CDA-53AB30C79B0F}" presName="dummyConnPt" presStyleCnt="0"/>
      <dgm:spPr/>
    </dgm:pt>
    <dgm:pt modelId="{5A0C9FC4-579C-4FBE-8B19-9B0491F34EC5}" type="pres">
      <dgm:prSet presAssocID="{52FC5CA3-58B1-46C0-9CDA-53AB30C79B0F}" presName="node" presStyleLbl="node1" presStyleIdx="5" presStyleCnt="7">
        <dgm:presLayoutVars>
          <dgm:bulletEnabled val="1"/>
        </dgm:presLayoutVars>
      </dgm:prSet>
      <dgm:spPr/>
      <dgm:t>
        <a:bodyPr/>
        <a:lstStyle/>
        <a:p>
          <a:pPr rtl="1"/>
          <a:endParaRPr lang="ar-SA"/>
        </a:p>
      </dgm:t>
    </dgm:pt>
    <dgm:pt modelId="{310D0236-211C-4541-8681-C61350EB733C}" type="pres">
      <dgm:prSet presAssocID="{7FC38095-4ED5-4910-AE18-FF17653C2E43}" presName="sibTrans" presStyleLbl="bgSibTrans2D1" presStyleIdx="5" presStyleCnt="6"/>
      <dgm:spPr/>
      <dgm:t>
        <a:bodyPr/>
        <a:lstStyle/>
        <a:p>
          <a:pPr rtl="1"/>
          <a:endParaRPr lang="ar-SA"/>
        </a:p>
      </dgm:t>
    </dgm:pt>
    <dgm:pt modelId="{DFC79820-252C-4B95-A4ED-93B8D656B7CE}" type="pres">
      <dgm:prSet presAssocID="{831183EF-228F-4C45-8223-B96F4C84D281}" presName="compNode" presStyleCnt="0"/>
      <dgm:spPr/>
    </dgm:pt>
    <dgm:pt modelId="{D53D7948-2824-45CC-A9CE-6EACFF61EC28}" type="pres">
      <dgm:prSet presAssocID="{831183EF-228F-4C45-8223-B96F4C84D281}" presName="dummyConnPt" presStyleCnt="0"/>
      <dgm:spPr/>
    </dgm:pt>
    <dgm:pt modelId="{7C8075A9-3110-4B13-BFDE-90CA76C72DFD}" type="pres">
      <dgm:prSet presAssocID="{831183EF-228F-4C45-8223-B96F4C84D281}" presName="node" presStyleLbl="node1" presStyleIdx="6" presStyleCnt="7">
        <dgm:presLayoutVars>
          <dgm:bulletEnabled val="1"/>
        </dgm:presLayoutVars>
      </dgm:prSet>
      <dgm:spPr/>
      <dgm:t>
        <a:bodyPr/>
        <a:lstStyle/>
        <a:p>
          <a:pPr rtl="1"/>
          <a:endParaRPr lang="ar-SA"/>
        </a:p>
      </dgm:t>
    </dgm:pt>
  </dgm:ptLst>
  <dgm:cxnLst>
    <dgm:cxn modelId="{BF60308D-72A1-4AF9-9693-72E4B87B582B}" srcId="{AF0CA755-FBD6-4E28-9F28-BEAB1561A961}" destId="{81132454-785E-4C6D-A22C-D3A001EBF439}" srcOrd="4" destOrd="0" parTransId="{63FF452B-77CE-4139-BE28-FFAFA5A98D28}" sibTransId="{ABFFA9F0-4C45-4A15-B730-564F9511AF38}"/>
    <dgm:cxn modelId="{5699098F-BAAF-4DF0-BD06-CE1B4F83E194}" srcId="{AF0CA755-FBD6-4E28-9F28-BEAB1561A961}" destId="{75464299-1851-4772-BF9A-25BFE33ABC6E}" srcOrd="3" destOrd="0" parTransId="{638408D1-7CBF-4282-8E58-E29EBAC4E251}" sibTransId="{67BE784F-8E16-4F15-8073-C9D120D31D9D}"/>
    <dgm:cxn modelId="{46DF6C0F-E1DC-4774-994A-9EBCDEE70B48}" type="presOf" srcId="{1F92F1F4-0A48-47DA-A80A-9CFB51A6A3A5}" destId="{64311532-7697-4A4A-81F3-563B33947DD9}" srcOrd="0" destOrd="0" presId="urn:microsoft.com/office/officeart/2005/8/layout/bProcess4"/>
    <dgm:cxn modelId="{8742F0C7-6277-49B5-BA81-E14D42F72670}" type="presOf" srcId="{7FC38095-4ED5-4910-AE18-FF17653C2E43}" destId="{310D0236-211C-4541-8681-C61350EB733C}" srcOrd="0" destOrd="0" presId="urn:microsoft.com/office/officeart/2005/8/layout/bProcess4"/>
    <dgm:cxn modelId="{18BF0072-8CE4-4938-AB6B-FAF8148D72E9}" type="presOf" srcId="{75464299-1851-4772-BF9A-25BFE33ABC6E}" destId="{79019157-5EB8-4022-AFC4-B5B8E142C207}" srcOrd="0" destOrd="0" presId="urn:microsoft.com/office/officeart/2005/8/layout/bProcess4"/>
    <dgm:cxn modelId="{FD330AF1-AF9C-4376-8DB7-9CCA4A012CCC}" type="presOf" srcId="{53408492-04F4-4C5A-85C5-ED0FF1E36C5F}" destId="{96DFD38C-8A54-47E9-A9E6-F851C08893F6}" srcOrd="0" destOrd="0" presId="urn:microsoft.com/office/officeart/2005/8/layout/bProcess4"/>
    <dgm:cxn modelId="{0DAECD5E-2B1A-4E2E-A59A-9128FD0EECC1}" type="presOf" srcId="{52FC5CA3-58B1-46C0-9CDA-53AB30C79B0F}" destId="{5A0C9FC4-579C-4FBE-8B19-9B0491F34EC5}" srcOrd="0" destOrd="0" presId="urn:microsoft.com/office/officeart/2005/8/layout/bProcess4"/>
    <dgm:cxn modelId="{E3E279EA-DA5E-4034-B51A-26A01969F6F3}" srcId="{AF0CA755-FBD6-4E28-9F28-BEAB1561A961}" destId="{9753F393-C9A8-4DEC-911B-F8C365532BD2}" srcOrd="2" destOrd="0" parTransId="{7492B655-0667-447C-B12C-DFF0619A100E}" sibTransId="{90F3A0DD-C6FA-4746-B28A-40FA5C99A551}"/>
    <dgm:cxn modelId="{FEE4C5E0-CCE9-4822-AAD4-EB2A6CBAB2DA}" type="presOf" srcId="{81132454-785E-4C6D-A22C-D3A001EBF439}" destId="{C335412D-EC55-4733-8BAB-12D6F2D79D7D}" srcOrd="0" destOrd="0" presId="urn:microsoft.com/office/officeart/2005/8/layout/bProcess4"/>
    <dgm:cxn modelId="{A38CC795-2A94-432D-90E1-19147355A6F4}" srcId="{AF0CA755-FBD6-4E28-9F28-BEAB1561A961}" destId="{53408492-04F4-4C5A-85C5-ED0FF1E36C5F}" srcOrd="0" destOrd="0" parTransId="{85480144-18BB-4D3C-8F09-8238A937C306}" sibTransId="{751D7684-B4DE-41EC-ADC8-6DFA8B111090}"/>
    <dgm:cxn modelId="{23B1DF2B-2250-4EC3-B7CE-51DBB388D67B}" srcId="{AF0CA755-FBD6-4E28-9F28-BEAB1561A961}" destId="{52FC5CA3-58B1-46C0-9CDA-53AB30C79B0F}" srcOrd="5" destOrd="0" parTransId="{0340CBF9-D2A2-40A1-BA22-AD3975F18769}" sibTransId="{7FC38095-4ED5-4910-AE18-FF17653C2E43}"/>
    <dgm:cxn modelId="{B340326E-5E40-43A4-91DC-CA2FD88941DF}" type="presOf" srcId="{9753F393-C9A8-4DEC-911B-F8C365532BD2}" destId="{3BDA1902-5ABB-44ED-B271-E214280F2144}" srcOrd="0" destOrd="0" presId="urn:microsoft.com/office/officeart/2005/8/layout/bProcess4"/>
    <dgm:cxn modelId="{E99645A4-42D1-4DEC-A4C0-1148B348A97E}" type="presOf" srcId="{751D7684-B4DE-41EC-ADC8-6DFA8B111090}" destId="{EB2583B5-95B6-4B39-BB2B-69A15F1C45E8}" srcOrd="0" destOrd="0" presId="urn:microsoft.com/office/officeart/2005/8/layout/bProcess4"/>
    <dgm:cxn modelId="{2D22209E-CE5A-47F9-B615-CF689A9887EA}" srcId="{AF0CA755-FBD6-4E28-9F28-BEAB1561A961}" destId="{89E986EE-93EA-412B-A89A-7436DECF662B}" srcOrd="1" destOrd="0" parTransId="{5F81710C-F1E3-45E7-850E-2BBF669C7D61}" sibTransId="{1F92F1F4-0A48-47DA-A80A-9CFB51A6A3A5}"/>
    <dgm:cxn modelId="{CAF6BB0D-29DF-4187-89AA-A17FF566AB45}" type="presOf" srcId="{831183EF-228F-4C45-8223-B96F4C84D281}" destId="{7C8075A9-3110-4B13-BFDE-90CA76C72DFD}" srcOrd="0" destOrd="0" presId="urn:microsoft.com/office/officeart/2005/8/layout/bProcess4"/>
    <dgm:cxn modelId="{E2B697DD-2776-4DC6-B798-850BB9D40FE1}" type="presOf" srcId="{89E986EE-93EA-412B-A89A-7436DECF662B}" destId="{312F7239-AB27-44AC-98AA-5E960BE1A166}" srcOrd="0" destOrd="0" presId="urn:microsoft.com/office/officeart/2005/8/layout/bProcess4"/>
    <dgm:cxn modelId="{6ADAEDB4-801D-42AC-B5D9-0B4DDD81414B}" type="presOf" srcId="{AF0CA755-FBD6-4E28-9F28-BEAB1561A961}" destId="{D1F3EEFD-3C06-4A4D-84FA-DC546DE2830C}" srcOrd="0" destOrd="0" presId="urn:microsoft.com/office/officeart/2005/8/layout/bProcess4"/>
    <dgm:cxn modelId="{6691E651-EF36-4880-B425-1F31835E5B20}" srcId="{AF0CA755-FBD6-4E28-9F28-BEAB1561A961}" destId="{831183EF-228F-4C45-8223-B96F4C84D281}" srcOrd="6" destOrd="0" parTransId="{737303C6-8DC9-4789-BC09-C64AB1848BD4}" sibTransId="{7B1AF9B6-9298-404E-9CAA-CF3BCEFC82B4}"/>
    <dgm:cxn modelId="{B8C217F8-38A2-42E0-81C0-ED9B5D8D5598}" type="presOf" srcId="{67BE784F-8E16-4F15-8073-C9D120D31D9D}" destId="{1677462C-68DD-4823-A175-AAA0C465DEAD}" srcOrd="0" destOrd="0" presId="urn:microsoft.com/office/officeart/2005/8/layout/bProcess4"/>
    <dgm:cxn modelId="{2D8744EB-F35B-4E3E-B63E-D527B65A51A8}" type="presOf" srcId="{90F3A0DD-C6FA-4746-B28A-40FA5C99A551}" destId="{21035886-CEB7-46E1-BCEA-8A73E5821633}" srcOrd="0" destOrd="0" presId="urn:microsoft.com/office/officeart/2005/8/layout/bProcess4"/>
    <dgm:cxn modelId="{97707F46-5D15-483B-8C66-E5863ED37FE2}" type="presOf" srcId="{ABFFA9F0-4C45-4A15-B730-564F9511AF38}" destId="{0C2807B1-154C-4E33-8FC8-F57F4D2E5D17}" srcOrd="0" destOrd="0" presId="urn:microsoft.com/office/officeart/2005/8/layout/bProcess4"/>
    <dgm:cxn modelId="{90C8171B-6F5E-417F-9D8C-84A84B4DB36E}" type="presParOf" srcId="{D1F3EEFD-3C06-4A4D-84FA-DC546DE2830C}" destId="{F4EAAA06-434F-4004-B356-109511C6D7CE}" srcOrd="0" destOrd="0" presId="urn:microsoft.com/office/officeart/2005/8/layout/bProcess4"/>
    <dgm:cxn modelId="{95CDBEF8-C66E-45BB-9842-6363FD7493A3}" type="presParOf" srcId="{F4EAAA06-434F-4004-B356-109511C6D7CE}" destId="{3B0061BF-CD60-4A43-9B7C-EDE488DEE9AF}" srcOrd="0" destOrd="0" presId="urn:microsoft.com/office/officeart/2005/8/layout/bProcess4"/>
    <dgm:cxn modelId="{DCD488B8-3CD4-4042-96ED-A72E8B2C9A08}" type="presParOf" srcId="{F4EAAA06-434F-4004-B356-109511C6D7CE}" destId="{96DFD38C-8A54-47E9-A9E6-F851C08893F6}" srcOrd="1" destOrd="0" presId="urn:microsoft.com/office/officeart/2005/8/layout/bProcess4"/>
    <dgm:cxn modelId="{053C6D82-EE6C-4668-AD3A-F4E0DE1E09F5}" type="presParOf" srcId="{D1F3EEFD-3C06-4A4D-84FA-DC546DE2830C}" destId="{EB2583B5-95B6-4B39-BB2B-69A15F1C45E8}" srcOrd="1" destOrd="0" presId="urn:microsoft.com/office/officeart/2005/8/layout/bProcess4"/>
    <dgm:cxn modelId="{5A116A83-4D3E-496D-A780-5C2D1E111AE8}" type="presParOf" srcId="{D1F3EEFD-3C06-4A4D-84FA-DC546DE2830C}" destId="{E29B644A-09B2-4126-A9FC-E6C00E513426}" srcOrd="2" destOrd="0" presId="urn:microsoft.com/office/officeart/2005/8/layout/bProcess4"/>
    <dgm:cxn modelId="{07F5DA1B-9944-4F18-B31C-8895826C6194}" type="presParOf" srcId="{E29B644A-09B2-4126-A9FC-E6C00E513426}" destId="{A68ABC95-6671-4861-B439-2CD94C42B178}" srcOrd="0" destOrd="0" presId="urn:microsoft.com/office/officeart/2005/8/layout/bProcess4"/>
    <dgm:cxn modelId="{4B978A63-15EA-4065-9B50-4EB096D6E021}" type="presParOf" srcId="{E29B644A-09B2-4126-A9FC-E6C00E513426}" destId="{312F7239-AB27-44AC-98AA-5E960BE1A166}" srcOrd="1" destOrd="0" presId="urn:microsoft.com/office/officeart/2005/8/layout/bProcess4"/>
    <dgm:cxn modelId="{046FE496-0003-4089-B725-B984F54A37AE}" type="presParOf" srcId="{D1F3EEFD-3C06-4A4D-84FA-DC546DE2830C}" destId="{64311532-7697-4A4A-81F3-563B33947DD9}" srcOrd="3" destOrd="0" presId="urn:microsoft.com/office/officeart/2005/8/layout/bProcess4"/>
    <dgm:cxn modelId="{D8697926-B031-46B6-88DE-7879E082C789}" type="presParOf" srcId="{D1F3EEFD-3C06-4A4D-84FA-DC546DE2830C}" destId="{AE9C1B73-0BC5-4D8C-9BFE-BAA962BECCB6}" srcOrd="4" destOrd="0" presId="urn:microsoft.com/office/officeart/2005/8/layout/bProcess4"/>
    <dgm:cxn modelId="{BBEDD696-97F3-435B-BA8E-B49A679837DC}" type="presParOf" srcId="{AE9C1B73-0BC5-4D8C-9BFE-BAA962BECCB6}" destId="{1A8D7564-4C65-4191-9D6D-F812149D5BE0}" srcOrd="0" destOrd="0" presId="urn:microsoft.com/office/officeart/2005/8/layout/bProcess4"/>
    <dgm:cxn modelId="{582CE435-C416-4F3D-AB99-E4F60934BAE3}" type="presParOf" srcId="{AE9C1B73-0BC5-4D8C-9BFE-BAA962BECCB6}" destId="{3BDA1902-5ABB-44ED-B271-E214280F2144}" srcOrd="1" destOrd="0" presId="urn:microsoft.com/office/officeart/2005/8/layout/bProcess4"/>
    <dgm:cxn modelId="{21097790-0964-4454-AFDC-E24B5554AA6B}" type="presParOf" srcId="{D1F3EEFD-3C06-4A4D-84FA-DC546DE2830C}" destId="{21035886-CEB7-46E1-BCEA-8A73E5821633}" srcOrd="5" destOrd="0" presId="urn:microsoft.com/office/officeart/2005/8/layout/bProcess4"/>
    <dgm:cxn modelId="{72715C3D-1566-4D9C-B9F8-EC2FB141B4B4}" type="presParOf" srcId="{D1F3EEFD-3C06-4A4D-84FA-DC546DE2830C}" destId="{31576B36-A11C-48A6-BC39-1FB2C3B4AC4A}" srcOrd="6" destOrd="0" presId="urn:microsoft.com/office/officeart/2005/8/layout/bProcess4"/>
    <dgm:cxn modelId="{86BF783A-0453-4C14-AC1D-3468C816F96D}" type="presParOf" srcId="{31576B36-A11C-48A6-BC39-1FB2C3B4AC4A}" destId="{429399C2-B1DD-4B98-B70C-8A7730CA6627}" srcOrd="0" destOrd="0" presId="urn:microsoft.com/office/officeart/2005/8/layout/bProcess4"/>
    <dgm:cxn modelId="{9106E678-01D6-49E3-BF58-987FCC02B2D1}" type="presParOf" srcId="{31576B36-A11C-48A6-BC39-1FB2C3B4AC4A}" destId="{79019157-5EB8-4022-AFC4-B5B8E142C207}" srcOrd="1" destOrd="0" presId="urn:microsoft.com/office/officeart/2005/8/layout/bProcess4"/>
    <dgm:cxn modelId="{FB475E91-9D3F-445C-8415-49278964FA10}" type="presParOf" srcId="{D1F3EEFD-3C06-4A4D-84FA-DC546DE2830C}" destId="{1677462C-68DD-4823-A175-AAA0C465DEAD}" srcOrd="7" destOrd="0" presId="urn:microsoft.com/office/officeart/2005/8/layout/bProcess4"/>
    <dgm:cxn modelId="{C0CDAAA7-7CC9-4011-A816-F228D6E646DD}" type="presParOf" srcId="{D1F3EEFD-3C06-4A4D-84FA-DC546DE2830C}" destId="{29F33BC5-86A4-40C1-9163-EF0ECABAF8CD}" srcOrd="8" destOrd="0" presId="urn:microsoft.com/office/officeart/2005/8/layout/bProcess4"/>
    <dgm:cxn modelId="{989A6452-07DD-4EC6-87C8-23C83E1E5D55}" type="presParOf" srcId="{29F33BC5-86A4-40C1-9163-EF0ECABAF8CD}" destId="{16705C6B-9EB7-4113-BB49-7CD0BA5091B9}" srcOrd="0" destOrd="0" presId="urn:microsoft.com/office/officeart/2005/8/layout/bProcess4"/>
    <dgm:cxn modelId="{7414DCD4-1247-4D5F-AE71-CBDA56CD8F88}" type="presParOf" srcId="{29F33BC5-86A4-40C1-9163-EF0ECABAF8CD}" destId="{C335412D-EC55-4733-8BAB-12D6F2D79D7D}" srcOrd="1" destOrd="0" presId="urn:microsoft.com/office/officeart/2005/8/layout/bProcess4"/>
    <dgm:cxn modelId="{4E239E1C-E444-4BD6-8267-B4F0FE625DFE}" type="presParOf" srcId="{D1F3EEFD-3C06-4A4D-84FA-DC546DE2830C}" destId="{0C2807B1-154C-4E33-8FC8-F57F4D2E5D17}" srcOrd="9" destOrd="0" presId="urn:microsoft.com/office/officeart/2005/8/layout/bProcess4"/>
    <dgm:cxn modelId="{F12AE08C-6441-47AC-951B-F8CE3FD8E382}" type="presParOf" srcId="{D1F3EEFD-3C06-4A4D-84FA-DC546DE2830C}" destId="{A618FC84-1078-43CD-B3F1-B643A0AAD306}" srcOrd="10" destOrd="0" presId="urn:microsoft.com/office/officeart/2005/8/layout/bProcess4"/>
    <dgm:cxn modelId="{97A828C8-ECD2-4D4E-95DD-99B13CF19EF7}" type="presParOf" srcId="{A618FC84-1078-43CD-B3F1-B643A0AAD306}" destId="{09B5E1D4-8CCF-4508-97A3-38E9E3EA8844}" srcOrd="0" destOrd="0" presId="urn:microsoft.com/office/officeart/2005/8/layout/bProcess4"/>
    <dgm:cxn modelId="{DB608F6F-51D9-4147-B22C-903537024D39}" type="presParOf" srcId="{A618FC84-1078-43CD-B3F1-B643A0AAD306}" destId="{5A0C9FC4-579C-4FBE-8B19-9B0491F34EC5}" srcOrd="1" destOrd="0" presId="urn:microsoft.com/office/officeart/2005/8/layout/bProcess4"/>
    <dgm:cxn modelId="{21F25BB3-34FB-4AF5-A604-E69FD01CA645}" type="presParOf" srcId="{D1F3EEFD-3C06-4A4D-84FA-DC546DE2830C}" destId="{310D0236-211C-4541-8681-C61350EB733C}" srcOrd="11" destOrd="0" presId="urn:microsoft.com/office/officeart/2005/8/layout/bProcess4"/>
    <dgm:cxn modelId="{80AF8FF1-3F3D-4729-90B1-A2E4167D99D8}" type="presParOf" srcId="{D1F3EEFD-3C06-4A4D-84FA-DC546DE2830C}" destId="{DFC79820-252C-4B95-A4ED-93B8D656B7CE}" srcOrd="12" destOrd="0" presId="urn:microsoft.com/office/officeart/2005/8/layout/bProcess4"/>
    <dgm:cxn modelId="{6BFA91D1-838D-4DF2-9385-BC45D59DAD38}" type="presParOf" srcId="{DFC79820-252C-4B95-A4ED-93B8D656B7CE}" destId="{D53D7948-2824-45CC-A9CE-6EACFF61EC28}" srcOrd="0" destOrd="0" presId="urn:microsoft.com/office/officeart/2005/8/layout/bProcess4"/>
    <dgm:cxn modelId="{6A913235-5B94-40F3-A7CB-5AA83EE510C1}" type="presParOf" srcId="{DFC79820-252C-4B95-A4ED-93B8D656B7CE}" destId="{7C8075A9-3110-4B13-BFDE-90CA76C72DFD}" srcOrd="1" destOrd="0" presId="urn:microsoft.com/office/officeart/2005/8/layout/bProcess4"/>
  </dgm:cxnLst>
  <dgm:bg>
    <a:solidFill>
      <a:srgbClr val="FF0000"/>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AAFEA1D-B8AC-4162-B833-6333CA9DFE7C}" type="doc">
      <dgm:prSet loTypeId="urn:microsoft.com/office/officeart/2005/8/layout/target2" loCatId="relationship" qsTypeId="urn:microsoft.com/office/officeart/2005/8/quickstyle/simple1" qsCatId="simple" csTypeId="urn:microsoft.com/office/officeart/2005/8/colors/accent1_2" csCatId="accent1" phldr="1"/>
      <dgm:spPr/>
      <dgm:t>
        <a:bodyPr/>
        <a:lstStyle/>
        <a:p>
          <a:pPr rtl="1"/>
          <a:endParaRPr lang="ar-SA"/>
        </a:p>
      </dgm:t>
    </dgm:pt>
    <dgm:pt modelId="{4CE2AD6E-6C94-40C1-A866-5B1A6DAB57A6}">
      <dgm:prSet phldrT="[نص]"/>
      <dgm:spPr/>
      <dgm:t>
        <a:bodyPr/>
        <a:lstStyle/>
        <a:p>
          <a:pPr rtl="1"/>
          <a:r>
            <a:rPr lang="ar-SA" dirty="0" smtClean="0">
              <a:solidFill>
                <a:schemeClr val="bg1"/>
              </a:solidFill>
              <a:latin typeface="Simplified Arabic" panose="02020603050405020304" pitchFamily="18" charset="-78"/>
              <a:cs typeface="Simplified Arabic" panose="02020603050405020304" pitchFamily="18" charset="-78"/>
            </a:rPr>
            <a:t>جاءوا غزاة الى شبه الجزيرة واستقروا </a:t>
          </a:r>
          <a:r>
            <a:rPr lang="ar-SA" dirty="0" smtClean="0">
              <a:latin typeface="Simplified Arabic" panose="02020603050405020304" pitchFamily="18" charset="-78"/>
              <a:cs typeface="Simplified Arabic" panose="02020603050405020304" pitchFamily="18" charset="-78"/>
            </a:rPr>
            <a:t>فيها</a:t>
          </a:r>
          <a:endParaRPr lang="ar-SA" dirty="0">
            <a:latin typeface="Simplified Arabic" panose="02020603050405020304" pitchFamily="18" charset="-78"/>
            <a:cs typeface="Simplified Arabic" panose="02020603050405020304" pitchFamily="18" charset="-78"/>
          </a:endParaRPr>
        </a:p>
      </dgm:t>
    </dgm:pt>
    <dgm:pt modelId="{B5044D05-9BFA-44DF-9622-2021841F67C9}" type="parTrans" cxnId="{091F8358-D49F-4CEC-A47F-B65906C7D0D5}">
      <dgm:prSet/>
      <dgm:spPr/>
      <dgm:t>
        <a:bodyPr/>
        <a:lstStyle/>
        <a:p>
          <a:pPr rtl="1"/>
          <a:endParaRPr lang="ar-SA"/>
        </a:p>
      </dgm:t>
    </dgm:pt>
    <dgm:pt modelId="{AC0E8323-80FE-4DAF-93C2-FC42663DACA5}" type="sibTrans" cxnId="{091F8358-D49F-4CEC-A47F-B65906C7D0D5}">
      <dgm:prSet/>
      <dgm:spPr/>
      <dgm:t>
        <a:bodyPr/>
        <a:lstStyle/>
        <a:p>
          <a:pPr rtl="1"/>
          <a:endParaRPr lang="ar-SA"/>
        </a:p>
      </dgm:t>
    </dgm:pt>
    <dgm:pt modelId="{467A7406-04BD-494D-8D92-CE564955CFC6}">
      <dgm:prSet phldrT="[نص]" custT="1"/>
      <dgm:spPr/>
      <dgm:t>
        <a:bodyPr/>
        <a:lstStyle/>
        <a:p>
          <a:pPr rtl="1"/>
          <a:r>
            <a:rPr lang="ar-SA" sz="4000" dirty="0" smtClean="0">
              <a:solidFill>
                <a:srgbClr val="FF0000"/>
              </a:solidFill>
              <a:latin typeface="Simplified Arabic" panose="02020603050405020304" pitchFamily="18" charset="-78"/>
              <a:cs typeface="Simplified Arabic" panose="02020603050405020304" pitchFamily="18" charset="-78"/>
            </a:rPr>
            <a:t>اصلهم</a:t>
          </a:r>
          <a:endParaRPr lang="ar-SA" sz="4000" dirty="0">
            <a:solidFill>
              <a:srgbClr val="FF0000"/>
            </a:solidFill>
            <a:latin typeface="Simplified Arabic" panose="02020603050405020304" pitchFamily="18" charset="-78"/>
            <a:cs typeface="Simplified Arabic" panose="02020603050405020304" pitchFamily="18" charset="-78"/>
          </a:endParaRPr>
        </a:p>
      </dgm:t>
    </dgm:pt>
    <dgm:pt modelId="{FCB1D39D-69D9-4053-A39F-988C45FEE412}" type="parTrans" cxnId="{8D63875D-34D8-4312-A62E-EC4EB41F590F}">
      <dgm:prSet/>
      <dgm:spPr/>
      <dgm:t>
        <a:bodyPr/>
        <a:lstStyle/>
        <a:p>
          <a:pPr rtl="1"/>
          <a:endParaRPr lang="ar-SA"/>
        </a:p>
      </dgm:t>
    </dgm:pt>
    <dgm:pt modelId="{0E107608-7229-4C84-AFC9-43E6DFAEA3E9}" type="sibTrans" cxnId="{8D63875D-34D8-4312-A62E-EC4EB41F590F}">
      <dgm:prSet/>
      <dgm:spPr/>
      <dgm:t>
        <a:bodyPr/>
        <a:lstStyle/>
        <a:p>
          <a:pPr rtl="1"/>
          <a:endParaRPr lang="ar-SA"/>
        </a:p>
      </dgm:t>
    </dgm:pt>
    <dgm:pt modelId="{4FF815D0-34E0-433F-BA2E-B07DCE347701}">
      <dgm:prSet phldrT="[نص]"/>
      <dgm:spPr/>
      <dgm:t>
        <a:bodyPr/>
        <a:lstStyle/>
        <a:p>
          <a:pPr rtl="1"/>
          <a:r>
            <a:rPr lang="ar-SA" dirty="0" smtClean="0"/>
            <a:t>ينتمون الى اصول هندو اوربية </a:t>
          </a:r>
          <a:endParaRPr lang="ar-SA" dirty="0"/>
        </a:p>
      </dgm:t>
    </dgm:pt>
    <dgm:pt modelId="{A843B69D-40D1-45A7-B0F8-5C144AD77093}" type="parTrans" cxnId="{30817E25-91DE-4613-BFFC-C89963D5025C}">
      <dgm:prSet/>
      <dgm:spPr/>
      <dgm:t>
        <a:bodyPr/>
        <a:lstStyle/>
        <a:p>
          <a:pPr rtl="1"/>
          <a:endParaRPr lang="ar-SA"/>
        </a:p>
      </dgm:t>
    </dgm:pt>
    <dgm:pt modelId="{659E11CB-5448-46FF-8B69-E27A3D179F6C}" type="sibTrans" cxnId="{30817E25-91DE-4613-BFFC-C89963D5025C}">
      <dgm:prSet/>
      <dgm:spPr/>
      <dgm:t>
        <a:bodyPr/>
        <a:lstStyle/>
        <a:p>
          <a:pPr rtl="1"/>
          <a:endParaRPr lang="ar-SA"/>
        </a:p>
      </dgm:t>
    </dgm:pt>
    <dgm:pt modelId="{765E4B7E-8358-40EE-BE22-A1BA5CFC18E5}">
      <dgm:prSet phldrT="[نص]" custT="1"/>
      <dgm:spPr/>
      <dgm:t>
        <a:bodyPr/>
        <a:lstStyle/>
        <a:p>
          <a:pPr rtl="1"/>
          <a:r>
            <a:rPr lang="ar-SA" sz="2400" dirty="0" smtClean="0">
              <a:solidFill>
                <a:srgbClr val="002060"/>
              </a:solidFill>
            </a:rPr>
            <a:t>فنونهم وصلت الى حد التفوق والعبقرية </a:t>
          </a:r>
          <a:endParaRPr lang="ar-SA" sz="2400" dirty="0">
            <a:solidFill>
              <a:srgbClr val="002060"/>
            </a:solidFill>
          </a:endParaRPr>
        </a:p>
      </dgm:t>
    </dgm:pt>
    <dgm:pt modelId="{02B21EE3-67ED-4252-A5AC-B273F3E4BC40}" type="parTrans" cxnId="{99139DED-774C-4FE0-8430-5318E0A64469}">
      <dgm:prSet/>
      <dgm:spPr/>
      <dgm:t>
        <a:bodyPr/>
        <a:lstStyle/>
        <a:p>
          <a:pPr rtl="1"/>
          <a:endParaRPr lang="ar-SA"/>
        </a:p>
      </dgm:t>
    </dgm:pt>
    <dgm:pt modelId="{918F9D0B-C9FC-4998-93C1-2DAACFE1C4F3}" type="sibTrans" cxnId="{99139DED-774C-4FE0-8430-5318E0A64469}">
      <dgm:prSet/>
      <dgm:spPr/>
      <dgm:t>
        <a:bodyPr/>
        <a:lstStyle/>
        <a:p>
          <a:pPr rtl="1"/>
          <a:endParaRPr lang="ar-SA"/>
        </a:p>
      </dgm:t>
    </dgm:pt>
    <dgm:pt modelId="{55653C75-1F13-4D50-B13B-665AA42AFF99}">
      <dgm:prSet phldrT="[نص]"/>
      <dgm:spPr/>
      <dgm:t>
        <a:bodyPr/>
        <a:lstStyle/>
        <a:p>
          <a:pPr rtl="1"/>
          <a:r>
            <a:rPr lang="ar-SA" dirty="0" smtClean="0"/>
            <a:t>تأثرهم بحضارات جيرانهم</a:t>
          </a:r>
          <a:endParaRPr lang="ar-SA" dirty="0"/>
        </a:p>
      </dgm:t>
    </dgm:pt>
    <dgm:pt modelId="{E412F6FD-9918-47F1-8A3A-CCAF8E0AF1D2}" type="parTrans" cxnId="{BA2A03E5-B5B6-46D3-A1E9-786F533A43B1}">
      <dgm:prSet/>
      <dgm:spPr/>
      <dgm:t>
        <a:bodyPr/>
        <a:lstStyle/>
        <a:p>
          <a:pPr rtl="1"/>
          <a:endParaRPr lang="ar-SA"/>
        </a:p>
      </dgm:t>
    </dgm:pt>
    <dgm:pt modelId="{4EE615A7-7410-4686-9013-0D6B7FD1B8E7}" type="sibTrans" cxnId="{BA2A03E5-B5B6-46D3-A1E9-786F533A43B1}">
      <dgm:prSet/>
      <dgm:spPr/>
      <dgm:t>
        <a:bodyPr/>
        <a:lstStyle/>
        <a:p>
          <a:pPr rtl="1"/>
          <a:endParaRPr lang="ar-SA"/>
        </a:p>
      </dgm:t>
    </dgm:pt>
    <dgm:pt modelId="{2CB5C54C-B036-4450-ABBF-BE2CE23CB09B}">
      <dgm:prSet phldrT="[نص]"/>
      <dgm:spPr/>
      <dgm:t>
        <a:bodyPr/>
        <a:lstStyle/>
        <a:p>
          <a:pPr rtl="1"/>
          <a:r>
            <a:rPr lang="ar-SA" dirty="0" smtClean="0">
              <a:solidFill>
                <a:srgbClr val="002060"/>
              </a:solidFill>
            </a:rPr>
            <a:t>لكنهم لم يصوا الى مرتبة عالية في النواحي الدينية والادبية </a:t>
          </a:r>
          <a:endParaRPr lang="ar-SA" dirty="0">
            <a:solidFill>
              <a:srgbClr val="002060"/>
            </a:solidFill>
          </a:endParaRPr>
        </a:p>
      </dgm:t>
    </dgm:pt>
    <dgm:pt modelId="{0E327427-82C5-4CE9-B8C7-AED4DAC1DC35}" type="parTrans" cxnId="{D074D851-5D68-4BEA-91BC-313F82C4A569}">
      <dgm:prSet/>
      <dgm:spPr/>
      <dgm:t>
        <a:bodyPr/>
        <a:lstStyle/>
        <a:p>
          <a:pPr rtl="1"/>
          <a:endParaRPr lang="ar-SA"/>
        </a:p>
      </dgm:t>
    </dgm:pt>
    <dgm:pt modelId="{88413D14-C198-4822-833E-DAA55341A996}" type="sibTrans" cxnId="{D074D851-5D68-4BEA-91BC-313F82C4A569}">
      <dgm:prSet/>
      <dgm:spPr/>
      <dgm:t>
        <a:bodyPr/>
        <a:lstStyle/>
        <a:p>
          <a:pPr rtl="1"/>
          <a:endParaRPr lang="ar-SA"/>
        </a:p>
      </dgm:t>
    </dgm:pt>
    <dgm:pt modelId="{D8682FA7-E7E9-4211-BD2D-332102A0351D}">
      <dgm:prSet phldrT="[نص]" custT="1"/>
      <dgm:spPr/>
      <dgm:t>
        <a:bodyPr/>
        <a:lstStyle/>
        <a:p>
          <a:pPr rtl="1"/>
          <a:r>
            <a:rPr lang="ar-SA" sz="2000" dirty="0" smtClean="0">
              <a:solidFill>
                <a:srgbClr val="002060"/>
              </a:solidFill>
            </a:rPr>
            <a:t>امتازوا في الشؤون الحربية والسياسية والقانونية </a:t>
          </a:r>
          <a:endParaRPr lang="ar-SA" sz="2000" dirty="0">
            <a:solidFill>
              <a:srgbClr val="002060"/>
            </a:solidFill>
          </a:endParaRPr>
        </a:p>
      </dgm:t>
    </dgm:pt>
    <dgm:pt modelId="{8D31A412-6293-4053-99FE-62A337BF28EC}" type="parTrans" cxnId="{DFFA3E2A-9A16-4014-AF22-39A81C9DBEDE}">
      <dgm:prSet/>
      <dgm:spPr/>
      <dgm:t>
        <a:bodyPr/>
        <a:lstStyle/>
        <a:p>
          <a:pPr rtl="1"/>
          <a:endParaRPr lang="ar-SA"/>
        </a:p>
      </dgm:t>
    </dgm:pt>
    <dgm:pt modelId="{210E3BC0-9D78-47CD-8531-5C578A2E05B8}" type="sibTrans" cxnId="{DFFA3E2A-9A16-4014-AF22-39A81C9DBEDE}">
      <dgm:prSet/>
      <dgm:spPr/>
      <dgm:t>
        <a:bodyPr/>
        <a:lstStyle/>
        <a:p>
          <a:pPr rtl="1"/>
          <a:endParaRPr lang="ar-SA"/>
        </a:p>
      </dgm:t>
    </dgm:pt>
    <dgm:pt modelId="{9BC08A6F-D07A-4555-971A-E71D99C415E4}">
      <dgm:prSet custT="1"/>
      <dgm:spPr/>
      <dgm:t>
        <a:bodyPr/>
        <a:lstStyle/>
        <a:p>
          <a:pPr rtl="1"/>
          <a:r>
            <a:rPr lang="ar-SA" sz="3200" dirty="0" smtClean="0">
              <a:solidFill>
                <a:srgbClr val="FF0000"/>
              </a:solidFill>
              <a:latin typeface="Simplified Arabic" panose="02020603050405020304" pitchFamily="18" charset="-78"/>
              <a:cs typeface="Simplified Arabic" panose="02020603050405020304" pitchFamily="18" charset="-78"/>
            </a:rPr>
            <a:t>حضارتهم</a:t>
          </a:r>
          <a:endParaRPr lang="ar-SA" sz="3200" dirty="0">
            <a:solidFill>
              <a:srgbClr val="FF0000"/>
            </a:solidFill>
            <a:latin typeface="Simplified Arabic" panose="02020603050405020304" pitchFamily="18" charset="-78"/>
            <a:cs typeface="Simplified Arabic" panose="02020603050405020304" pitchFamily="18" charset="-78"/>
          </a:endParaRPr>
        </a:p>
      </dgm:t>
    </dgm:pt>
    <dgm:pt modelId="{D4BA5F7F-FF4B-4B11-BB6C-8AE40B6670DB}" type="parTrans" cxnId="{7E2320C1-792E-4FDE-A447-9CFAF63F1B44}">
      <dgm:prSet/>
      <dgm:spPr/>
      <dgm:t>
        <a:bodyPr/>
        <a:lstStyle/>
        <a:p>
          <a:pPr rtl="1"/>
          <a:endParaRPr lang="ar-SA"/>
        </a:p>
      </dgm:t>
    </dgm:pt>
    <dgm:pt modelId="{0F1B589E-4367-4752-AD47-7C2773830681}" type="sibTrans" cxnId="{7E2320C1-792E-4FDE-A447-9CFAF63F1B44}">
      <dgm:prSet/>
      <dgm:spPr/>
      <dgm:t>
        <a:bodyPr/>
        <a:lstStyle/>
        <a:p>
          <a:pPr rtl="1"/>
          <a:endParaRPr lang="ar-SA"/>
        </a:p>
      </dgm:t>
    </dgm:pt>
    <dgm:pt modelId="{86BC25D7-3D48-433C-A271-F0C998A76D8D}" type="pres">
      <dgm:prSet presAssocID="{0AAFEA1D-B8AC-4162-B833-6333CA9DFE7C}" presName="Name0" presStyleCnt="0">
        <dgm:presLayoutVars>
          <dgm:chMax val="3"/>
          <dgm:chPref val="1"/>
          <dgm:dir/>
          <dgm:animLvl val="lvl"/>
          <dgm:resizeHandles/>
        </dgm:presLayoutVars>
      </dgm:prSet>
      <dgm:spPr/>
      <dgm:t>
        <a:bodyPr/>
        <a:lstStyle/>
        <a:p>
          <a:pPr rtl="1"/>
          <a:endParaRPr lang="ar-SA"/>
        </a:p>
      </dgm:t>
    </dgm:pt>
    <dgm:pt modelId="{C2284E00-47BB-4CC6-B974-761EE9F790C2}" type="pres">
      <dgm:prSet presAssocID="{0AAFEA1D-B8AC-4162-B833-6333CA9DFE7C}" presName="outerBox" presStyleCnt="0"/>
      <dgm:spPr/>
    </dgm:pt>
    <dgm:pt modelId="{40FE1BA7-C04F-42D6-8D24-B5165255CAE7}" type="pres">
      <dgm:prSet presAssocID="{0AAFEA1D-B8AC-4162-B833-6333CA9DFE7C}" presName="outerBoxParent" presStyleLbl="node1" presStyleIdx="0" presStyleCnt="3" custLinFactNeighborX="-1507" custLinFactNeighborY="5493"/>
      <dgm:spPr/>
      <dgm:t>
        <a:bodyPr/>
        <a:lstStyle/>
        <a:p>
          <a:pPr rtl="1"/>
          <a:endParaRPr lang="ar-SA"/>
        </a:p>
      </dgm:t>
    </dgm:pt>
    <dgm:pt modelId="{124A6FAE-D2CF-484D-8307-1DA9B2C28EC4}" type="pres">
      <dgm:prSet presAssocID="{0AAFEA1D-B8AC-4162-B833-6333CA9DFE7C}" presName="outerBoxChildren" presStyleCnt="0"/>
      <dgm:spPr/>
    </dgm:pt>
    <dgm:pt modelId="{395FE372-88D7-4850-B9ED-7C3C6A7E1272}" type="pres">
      <dgm:prSet presAssocID="{467A7406-04BD-494D-8D92-CE564955CFC6}" presName="oChild" presStyleLbl="fgAcc1" presStyleIdx="0" presStyleCnt="5" custScaleX="127418" custScaleY="74294" custLinFactNeighborX="3048" custLinFactNeighborY="-36565">
        <dgm:presLayoutVars>
          <dgm:bulletEnabled val="1"/>
        </dgm:presLayoutVars>
      </dgm:prSet>
      <dgm:spPr/>
      <dgm:t>
        <a:bodyPr/>
        <a:lstStyle/>
        <a:p>
          <a:pPr rtl="1"/>
          <a:endParaRPr lang="ar-SA"/>
        </a:p>
      </dgm:t>
    </dgm:pt>
    <dgm:pt modelId="{BCC71FD6-78E7-4021-B1C1-294F5EBD8028}" type="pres">
      <dgm:prSet presAssocID="{0E107608-7229-4C84-AFC9-43E6DFAEA3E9}" presName="outerSibTrans" presStyleCnt="0"/>
      <dgm:spPr/>
    </dgm:pt>
    <dgm:pt modelId="{E7FC8FE9-795C-4541-A5B6-8D8FA9637410}" type="pres">
      <dgm:prSet presAssocID="{9BC08A6F-D07A-4555-971A-E71D99C415E4}" presName="oChild" presStyleLbl="fgAcc1" presStyleIdx="1" presStyleCnt="5" custScaleX="142943">
        <dgm:presLayoutVars>
          <dgm:bulletEnabled val="1"/>
        </dgm:presLayoutVars>
      </dgm:prSet>
      <dgm:spPr/>
      <dgm:t>
        <a:bodyPr/>
        <a:lstStyle/>
        <a:p>
          <a:pPr rtl="1"/>
          <a:endParaRPr lang="ar-SA"/>
        </a:p>
      </dgm:t>
    </dgm:pt>
    <dgm:pt modelId="{C4B586B5-AEDF-451B-8DD0-BA299664E4BD}" type="pres">
      <dgm:prSet presAssocID="{0AAFEA1D-B8AC-4162-B833-6333CA9DFE7C}" presName="middleBox" presStyleCnt="0"/>
      <dgm:spPr/>
    </dgm:pt>
    <dgm:pt modelId="{075A31E3-B948-4BA4-BB90-B735D734F50E}" type="pres">
      <dgm:prSet presAssocID="{0AAFEA1D-B8AC-4162-B833-6333CA9DFE7C}" presName="middleBoxParent" presStyleLbl="node1" presStyleIdx="1" presStyleCnt="3" custScaleY="108792" custLinFactNeighborX="5895" custLinFactNeighborY="-2747"/>
      <dgm:spPr/>
      <dgm:t>
        <a:bodyPr/>
        <a:lstStyle/>
        <a:p>
          <a:pPr rtl="1"/>
          <a:endParaRPr lang="ar-SA"/>
        </a:p>
      </dgm:t>
    </dgm:pt>
    <dgm:pt modelId="{19CA6E0B-00F2-4377-ADAD-E7E65ABCB720}" type="pres">
      <dgm:prSet presAssocID="{0AAFEA1D-B8AC-4162-B833-6333CA9DFE7C}" presName="middleBoxChildren" presStyleCnt="0"/>
      <dgm:spPr/>
    </dgm:pt>
    <dgm:pt modelId="{DDE65FC0-35F3-4962-A812-DFAFFAD44356}" type="pres">
      <dgm:prSet presAssocID="{765E4B7E-8358-40EE-BE22-A1BA5CFC18E5}" presName="mChild" presStyleLbl="fgAcc1" presStyleIdx="2" presStyleCnt="5" custScaleX="104076">
        <dgm:presLayoutVars>
          <dgm:bulletEnabled val="1"/>
        </dgm:presLayoutVars>
      </dgm:prSet>
      <dgm:spPr/>
      <dgm:t>
        <a:bodyPr/>
        <a:lstStyle/>
        <a:p>
          <a:pPr rtl="1"/>
          <a:endParaRPr lang="ar-SA"/>
        </a:p>
      </dgm:t>
    </dgm:pt>
    <dgm:pt modelId="{385379C6-EAC6-4F30-BF62-DA167B07DE36}" type="pres">
      <dgm:prSet presAssocID="{0AAFEA1D-B8AC-4162-B833-6333CA9DFE7C}" presName="centerBox" presStyleCnt="0"/>
      <dgm:spPr/>
    </dgm:pt>
    <dgm:pt modelId="{B3E40EB7-70DD-47E8-B3A4-661609A35BE9}" type="pres">
      <dgm:prSet presAssocID="{0AAFEA1D-B8AC-4162-B833-6333CA9DFE7C}" presName="centerBoxParent" presStyleLbl="node1" presStyleIdx="2" presStyleCnt="3" custScaleX="103256" custScaleY="142308"/>
      <dgm:spPr/>
      <dgm:t>
        <a:bodyPr/>
        <a:lstStyle/>
        <a:p>
          <a:pPr rtl="1"/>
          <a:endParaRPr lang="ar-SA"/>
        </a:p>
      </dgm:t>
    </dgm:pt>
    <dgm:pt modelId="{1C994A45-768B-431F-ABE3-339D9F36EBC6}" type="pres">
      <dgm:prSet presAssocID="{0AAFEA1D-B8AC-4162-B833-6333CA9DFE7C}" presName="centerBoxChildren" presStyleCnt="0"/>
      <dgm:spPr/>
    </dgm:pt>
    <dgm:pt modelId="{49447990-ED04-4102-AE4E-2F99176E1613}" type="pres">
      <dgm:prSet presAssocID="{2CB5C54C-B036-4450-ABBF-BE2CE23CB09B}" presName="cChild" presStyleLbl="fgAcc1" presStyleIdx="3" presStyleCnt="5" custScaleX="179119" custScaleY="171795">
        <dgm:presLayoutVars>
          <dgm:bulletEnabled val="1"/>
        </dgm:presLayoutVars>
      </dgm:prSet>
      <dgm:spPr/>
      <dgm:t>
        <a:bodyPr/>
        <a:lstStyle/>
        <a:p>
          <a:pPr rtl="1"/>
          <a:endParaRPr lang="ar-SA"/>
        </a:p>
      </dgm:t>
    </dgm:pt>
    <dgm:pt modelId="{3190574D-B0BA-4C16-8AA0-17FF94375040}" type="pres">
      <dgm:prSet presAssocID="{88413D14-C198-4822-833E-DAA55341A996}" presName="centerSibTrans" presStyleCnt="0"/>
      <dgm:spPr/>
    </dgm:pt>
    <dgm:pt modelId="{F88C1417-47AB-4C3A-8B52-43C0504F1DF6}" type="pres">
      <dgm:prSet presAssocID="{D8682FA7-E7E9-4211-BD2D-332102A0351D}" presName="cChild" presStyleLbl="fgAcc1" presStyleIdx="4" presStyleCnt="5" custScaleX="166758" custScaleY="170086">
        <dgm:presLayoutVars>
          <dgm:bulletEnabled val="1"/>
        </dgm:presLayoutVars>
      </dgm:prSet>
      <dgm:spPr/>
      <dgm:t>
        <a:bodyPr/>
        <a:lstStyle/>
        <a:p>
          <a:pPr rtl="1"/>
          <a:endParaRPr lang="ar-SA"/>
        </a:p>
      </dgm:t>
    </dgm:pt>
  </dgm:ptLst>
  <dgm:cxnLst>
    <dgm:cxn modelId="{C5C31B78-BDD1-442E-B789-9ACCFAD60DD3}" type="presOf" srcId="{467A7406-04BD-494D-8D92-CE564955CFC6}" destId="{395FE372-88D7-4850-B9ED-7C3C6A7E1272}" srcOrd="0" destOrd="0" presId="urn:microsoft.com/office/officeart/2005/8/layout/target2"/>
    <dgm:cxn modelId="{30817E25-91DE-4613-BFFC-C89963D5025C}" srcId="{0AAFEA1D-B8AC-4162-B833-6333CA9DFE7C}" destId="{4FF815D0-34E0-433F-BA2E-B07DCE347701}" srcOrd="1" destOrd="0" parTransId="{A843B69D-40D1-45A7-B0F8-5C144AD77093}" sibTransId="{659E11CB-5448-46FF-8B69-E27A3D179F6C}"/>
    <dgm:cxn modelId="{6F48361B-9E94-4498-88C2-12579AE81495}" type="presOf" srcId="{765E4B7E-8358-40EE-BE22-A1BA5CFC18E5}" destId="{DDE65FC0-35F3-4962-A812-DFAFFAD44356}" srcOrd="0" destOrd="0" presId="urn:microsoft.com/office/officeart/2005/8/layout/target2"/>
    <dgm:cxn modelId="{091F8358-D49F-4CEC-A47F-B65906C7D0D5}" srcId="{0AAFEA1D-B8AC-4162-B833-6333CA9DFE7C}" destId="{4CE2AD6E-6C94-40C1-A866-5B1A6DAB57A6}" srcOrd="0" destOrd="0" parTransId="{B5044D05-9BFA-44DF-9622-2021841F67C9}" sibTransId="{AC0E8323-80FE-4DAF-93C2-FC42663DACA5}"/>
    <dgm:cxn modelId="{CB4195A6-F434-4904-A2B7-7C3FAFF0EC79}" type="presOf" srcId="{D8682FA7-E7E9-4211-BD2D-332102A0351D}" destId="{F88C1417-47AB-4C3A-8B52-43C0504F1DF6}" srcOrd="0" destOrd="0" presId="urn:microsoft.com/office/officeart/2005/8/layout/target2"/>
    <dgm:cxn modelId="{31378262-F5B4-4830-93D4-820BB97CFE57}" type="presOf" srcId="{2CB5C54C-B036-4450-ABBF-BE2CE23CB09B}" destId="{49447990-ED04-4102-AE4E-2F99176E1613}" srcOrd="0" destOrd="0" presId="urn:microsoft.com/office/officeart/2005/8/layout/target2"/>
    <dgm:cxn modelId="{1C3E0A32-5C89-4933-907F-A940BB69DBB2}" type="presOf" srcId="{4CE2AD6E-6C94-40C1-A866-5B1A6DAB57A6}" destId="{40FE1BA7-C04F-42D6-8D24-B5165255CAE7}" srcOrd="0" destOrd="0" presId="urn:microsoft.com/office/officeart/2005/8/layout/target2"/>
    <dgm:cxn modelId="{9EFDE578-7FAB-48EA-AEEB-7F32E5E0B850}" type="presOf" srcId="{9BC08A6F-D07A-4555-971A-E71D99C415E4}" destId="{E7FC8FE9-795C-4541-A5B6-8D8FA9637410}" srcOrd="0" destOrd="0" presId="urn:microsoft.com/office/officeart/2005/8/layout/target2"/>
    <dgm:cxn modelId="{BA2A03E5-B5B6-46D3-A1E9-786F533A43B1}" srcId="{0AAFEA1D-B8AC-4162-B833-6333CA9DFE7C}" destId="{55653C75-1F13-4D50-B13B-665AA42AFF99}" srcOrd="2" destOrd="0" parTransId="{E412F6FD-9918-47F1-8A3A-CCAF8E0AF1D2}" sibTransId="{4EE615A7-7410-4686-9013-0D6B7FD1B8E7}"/>
    <dgm:cxn modelId="{99139DED-774C-4FE0-8430-5318E0A64469}" srcId="{4FF815D0-34E0-433F-BA2E-B07DCE347701}" destId="{765E4B7E-8358-40EE-BE22-A1BA5CFC18E5}" srcOrd="0" destOrd="0" parTransId="{02B21EE3-67ED-4252-A5AC-B273F3E4BC40}" sibTransId="{918F9D0B-C9FC-4998-93C1-2DAACFE1C4F3}"/>
    <dgm:cxn modelId="{9F295AC1-3049-44A5-9EFF-BA5846A928F7}" type="presOf" srcId="{4FF815D0-34E0-433F-BA2E-B07DCE347701}" destId="{075A31E3-B948-4BA4-BB90-B735D734F50E}" srcOrd="0" destOrd="0" presId="urn:microsoft.com/office/officeart/2005/8/layout/target2"/>
    <dgm:cxn modelId="{7E2320C1-792E-4FDE-A447-9CFAF63F1B44}" srcId="{4CE2AD6E-6C94-40C1-A866-5B1A6DAB57A6}" destId="{9BC08A6F-D07A-4555-971A-E71D99C415E4}" srcOrd="1" destOrd="0" parTransId="{D4BA5F7F-FF4B-4B11-BB6C-8AE40B6670DB}" sibTransId="{0F1B589E-4367-4752-AD47-7C2773830681}"/>
    <dgm:cxn modelId="{DFFA3E2A-9A16-4014-AF22-39A81C9DBEDE}" srcId="{55653C75-1F13-4D50-B13B-665AA42AFF99}" destId="{D8682FA7-E7E9-4211-BD2D-332102A0351D}" srcOrd="1" destOrd="0" parTransId="{8D31A412-6293-4053-99FE-62A337BF28EC}" sibTransId="{210E3BC0-9D78-47CD-8531-5C578A2E05B8}"/>
    <dgm:cxn modelId="{4718B332-CBCF-4610-A27A-55C90BEA85FD}" type="presOf" srcId="{0AAFEA1D-B8AC-4162-B833-6333CA9DFE7C}" destId="{86BC25D7-3D48-433C-A271-F0C998A76D8D}" srcOrd="0" destOrd="0" presId="urn:microsoft.com/office/officeart/2005/8/layout/target2"/>
    <dgm:cxn modelId="{8D63875D-34D8-4312-A62E-EC4EB41F590F}" srcId="{4CE2AD6E-6C94-40C1-A866-5B1A6DAB57A6}" destId="{467A7406-04BD-494D-8D92-CE564955CFC6}" srcOrd="0" destOrd="0" parTransId="{FCB1D39D-69D9-4053-A39F-988C45FEE412}" sibTransId="{0E107608-7229-4C84-AFC9-43E6DFAEA3E9}"/>
    <dgm:cxn modelId="{D074D851-5D68-4BEA-91BC-313F82C4A569}" srcId="{55653C75-1F13-4D50-B13B-665AA42AFF99}" destId="{2CB5C54C-B036-4450-ABBF-BE2CE23CB09B}" srcOrd="0" destOrd="0" parTransId="{0E327427-82C5-4CE9-B8C7-AED4DAC1DC35}" sibTransId="{88413D14-C198-4822-833E-DAA55341A996}"/>
    <dgm:cxn modelId="{77D15B7C-67D4-4609-893A-6D6630EF0432}" type="presOf" srcId="{55653C75-1F13-4D50-B13B-665AA42AFF99}" destId="{B3E40EB7-70DD-47E8-B3A4-661609A35BE9}" srcOrd="0" destOrd="0" presId="urn:microsoft.com/office/officeart/2005/8/layout/target2"/>
    <dgm:cxn modelId="{3BF8E58C-59E5-4E11-85F5-BE2FB53BD20B}" type="presParOf" srcId="{86BC25D7-3D48-433C-A271-F0C998A76D8D}" destId="{C2284E00-47BB-4CC6-B974-761EE9F790C2}" srcOrd="0" destOrd="0" presId="urn:microsoft.com/office/officeart/2005/8/layout/target2"/>
    <dgm:cxn modelId="{8D93A83F-382B-474E-BF53-FEF79B2053EF}" type="presParOf" srcId="{C2284E00-47BB-4CC6-B974-761EE9F790C2}" destId="{40FE1BA7-C04F-42D6-8D24-B5165255CAE7}" srcOrd="0" destOrd="0" presId="urn:microsoft.com/office/officeart/2005/8/layout/target2"/>
    <dgm:cxn modelId="{8D13695B-AAEA-4687-A428-7CD1628A732C}" type="presParOf" srcId="{C2284E00-47BB-4CC6-B974-761EE9F790C2}" destId="{124A6FAE-D2CF-484D-8307-1DA9B2C28EC4}" srcOrd="1" destOrd="0" presId="urn:microsoft.com/office/officeart/2005/8/layout/target2"/>
    <dgm:cxn modelId="{FE6016B0-9064-43A9-A7DB-966CC7BF7258}" type="presParOf" srcId="{124A6FAE-D2CF-484D-8307-1DA9B2C28EC4}" destId="{395FE372-88D7-4850-B9ED-7C3C6A7E1272}" srcOrd="0" destOrd="0" presId="urn:microsoft.com/office/officeart/2005/8/layout/target2"/>
    <dgm:cxn modelId="{8FE355A2-3CAF-45DB-99E6-1E5190F002D6}" type="presParOf" srcId="{124A6FAE-D2CF-484D-8307-1DA9B2C28EC4}" destId="{BCC71FD6-78E7-4021-B1C1-294F5EBD8028}" srcOrd="1" destOrd="0" presId="urn:microsoft.com/office/officeart/2005/8/layout/target2"/>
    <dgm:cxn modelId="{EAFDA338-C78A-4257-AC87-5288C1805C11}" type="presParOf" srcId="{124A6FAE-D2CF-484D-8307-1DA9B2C28EC4}" destId="{E7FC8FE9-795C-4541-A5B6-8D8FA9637410}" srcOrd="2" destOrd="0" presId="urn:microsoft.com/office/officeart/2005/8/layout/target2"/>
    <dgm:cxn modelId="{B7BCB0BE-DA3E-4F0F-844B-1E09FB5C2205}" type="presParOf" srcId="{86BC25D7-3D48-433C-A271-F0C998A76D8D}" destId="{C4B586B5-AEDF-451B-8DD0-BA299664E4BD}" srcOrd="1" destOrd="0" presId="urn:microsoft.com/office/officeart/2005/8/layout/target2"/>
    <dgm:cxn modelId="{2FC90CD3-E559-4C78-892A-16EBDA9DD96F}" type="presParOf" srcId="{C4B586B5-AEDF-451B-8DD0-BA299664E4BD}" destId="{075A31E3-B948-4BA4-BB90-B735D734F50E}" srcOrd="0" destOrd="0" presId="urn:microsoft.com/office/officeart/2005/8/layout/target2"/>
    <dgm:cxn modelId="{5D98156B-0F54-479E-8ACA-2ED22D7BBCFB}" type="presParOf" srcId="{C4B586B5-AEDF-451B-8DD0-BA299664E4BD}" destId="{19CA6E0B-00F2-4377-ADAD-E7E65ABCB720}" srcOrd="1" destOrd="0" presId="urn:microsoft.com/office/officeart/2005/8/layout/target2"/>
    <dgm:cxn modelId="{A625F292-719B-4772-8011-42E4A5D2ED1E}" type="presParOf" srcId="{19CA6E0B-00F2-4377-ADAD-E7E65ABCB720}" destId="{DDE65FC0-35F3-4962-A812-DFAFFAD44356}" srcOrd="0" destOrd="0" presId="urn:microsoft.com/office/officeart/2005/8/layout/target2"/>
    <dgm:cxn modelId="{B3893F1E-14B0-4C1C-9971-CC5F0EBA65F3}" type="presParOf" srcId="{86BC25D7-3D48-433C-A271-F0C998A76D8D}" destId="{385379C6-EAC6-4F30-BF62-DA167B07DE36}" srcOrd="2" destOrd="0" presId="urn:microsoft.com/office/officeart/2005/8/layout/target2"/>
    <dgm:cxn modelId="{52ECF5CB-F44D-435D-97CD-628B4E44BA04}" type="presParOf" srcId="{385379C6-EAC6-4F30-BF62-DA167B07DE36}" destId="{B3E40EB7-70DD-47E8-B3A4-661609A35BE9}" srcOrd="0" destOrd="0" presId="urn:microsoft.com/office/officeart/2005/8/layout/target2"/>
    <dgm:cxn modelId="{A19E2273-E34D-4E96-AB14-7EE3A11602C7}" type="presParOf" srcId="{385379C6-EAC6-4F30-BF62-DA167B07DE36}" destId="{1C994A45-768B-431F-ABE3-339D9F36EBC6}" srcOrd="1" destOrd="0" presId="urn:microsoft.com/office/officeart/2005/8/layout/target2"/>
    <dgm:cxn modelId="{9CA39B1A-97D5-4068-A7D9-5539D91CDD32}" type="presParOf" srcId="{1C994A45-768B-431F-ABE3-339D9F36EBC6}" destId="{49447990-ED04-4102-AE4E-2F99176E1613}" srcOrd="0" destOrd="0" presId="urn:microsoft.com/office/officeart/2005/8/layout/target2"/>
    <dgm:cxn modelId="{69AF67E3-E75F-47C7-9A9B-DC8A15B524B7}" type="presParOf" srcId="{1C994A45-768B-431F-ABE3-339D9F36EBC6}" destId="{3190574D-B0BA-4C16-8AA0-17FF94375040}" srcOrd="1" destOrd="0" presId="urn:microsoft.com/office/officeart/2005/8/layout/target2"/>
    <dgm:cxn modelId="{BAE7D6CA-32E7-43D6-B392-E3B7C5B8B992}" type="presParOf" srcId="{1C994A45-768B-431F-ABE3-339D9F36EBC6}" destId="{F88C1417-47AB-4C3A-8B52-43C0504F1DF6}" srcOrd="2" destOrd="0" presId="urn:microsoft.com/office/officeart/2005/8/layout/targe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B559DFF-C0DB-4276-BAC4-FA62BC58E175}" type="doc">
      <dgm:prSet loTypeId="urn:microsoft.com/office/officeart/2005/8/layout/venn1" loCatId="relationship" qsTypeId="urn:microsoft.com/office/officeart/2005/8/quickstyle/simple1" qsCatId="simple" csTypeId="urn:microsoft.com/office/officeart/2005/8/colors/accent1_2" csCatId="accent1"/>
      <dgm:spPr/>
      <dgm:t>
        <a:bodyPr/>
        <a:lstStyle/>
        <a:p>
          <a:pPr rtl="1"/>
          <a:endParaRPr lang="ar-SA"/>
        </a:p>
      </dgm:t>
    </dgm:pt>
    <dgm:pt modelId="{C2AA4AB7-F2A9-450E-8698-D25DF0FE424B}">
      <dgm:prSet/>
      <dgm:spPr/>
      <dgm:t>
        <a:bodyPr/>
        <a:lstStyle/>
        <a:p>
          <a:pPr rtl="1"/>
          <a:r>
            <a:rPr lang="ar-SA" smtClean="0"/>
            <a:t>النواحي الاجتماعية (الاسرة)</a:t>
          </a:r>
          <a:endParaRPr lang="ar-SA"/>
        </a:p>
      </dgm:t>
    </dgm:pt>
    <dgm:pt modelId="{2012E1C8-201A-40AE-AB2C-E0FD43975C2F}" type="parTrans" cxnId="{B4405B02-71E5-44E9-955E-739B2D75EFA7}">
      <dgm:prSet/>
      <dgm:spPr/>
      <dgm:t>
        <a:bodyPr/>
        <a:lstStyle/>
        <a:p>
          <a:pPr rtl="1"/>
          <a:endParaRPr lang="ar-SA"/>
        </a:p>
      </dgm:t>
    </dgm:pt>
    <dgm:pt modelId="{640A47F8-A034-4BFA-AC55-2A057B3A0C7B}" type="sibTrans" cxnId="{B4405B02-71E5-44E9-955E-739B2D75EFA7}">
      <dgm:prSet/>
      <dgm:spPr/>
      <dgm:t>
        <a:bodyPr/>
        <a:lstStyle/>
        <a:p>
          <a:pPr rtl="1"/>
          <a:endParaRPr lang="ar-SA"/>
        </a:p>
      </dgm:t>
    </dgm:pt>
    <dgm:pt modelId="{3F09A957-E05F-4CD2-8F85-A53970E30E21}">
      <dgm:prSet/>
      <dgm:spPr/>
      <dgm:t>
        <a:bodyPr/>
        <a:lstStyle/>
        <a:p>
          <a:pPr rtl="1"/>
          <a:r>
            <a:rPr lang="ar-SA" smtClean="0"/>
            <a:t>الزواج :- لا تختلف عادات الزواج عندهم عن عادات الزواج في بلاد الرافدين وتندرج كالاتي :-</a:t>
          </a:r>
          <a:endParaRPr lang="ar-SA"/>
        </a:p>
      </dgm:t>
    </dgm:pt>
    <dgm:pt modelId="{FFC85338-54BB-4992-8CC9-BBF0AA3AB5C3}" type="parTrans" cxnId="{362F2989-5383-4DA8-85BA-D324F7E0D7BB}">
      <dgm:prSet/>
      <dgm:spPr/>
      <dgm:t>
        <a:bodyPr/>
        <a:lstStyle/>
        <a:p>
          <a:pPr rtl="1"/>
          <a:endParaRPr lang="ar-SA"/>
        </a:p>
      </dgm:t>
    </dgm:pt>
    <dgm:pt modelId="{1E6631CA-1B93-42A4-ACB0-91C3FBBF2F64}" type="sibTrans" cxnId="{362F2989-5383-4DA8-85BA-D324F7E0D7BB}">
      <dgm:prSet/>
      <dgm:spPr/>
      <dgm:t>
        <a:bodyPr/>
        <a:lstStyle/>
        <a:p>
          <a:pPr rtl="1"/>
          <a:endParaRPr lang="ar-SA"/>
        </a:p>
      </dgm:t>
    </dgm:pt>
    <dgm:pt modelId="{E2299515-365C-4AF8-8046-3E091F2EF96D}" type="pres">
      <dgm:prSet presAssocID="{9B559DFF-C0DB-4276-BAC4-FA62BC58E175}" presName="compositeShape" presStyleCnt="0">
        <dgm:presLayoutVars>
          <dgm:chMax val="7"/>
          <dgm:dir/>
          <dgm:resizeHandles val="exact"/>
        </dgm:presLayoutVars>
      </dgm:prSet>
      <dgm:spPr/>
      <dgm:t>
        <a:bodyPr/>
        <a:lstStyle/>
        <a:p>
          <a:pPr rtl="1"/>
          <a:endParaRPr lang="ar-SA"/>
        </a:p>
      </dgm:t>
    </dgm:pt>
    <dgm:pt modelId="{1EE16DD7-33BB-4A97-AA6F-E8033C74CE75}" type="pres">
      <dgm:prSet presAssocID="{C2AA4AB7-F2A9-450E-8698-D25DF0FE424B}" presName="circ1" presStyleLbl="vennNode1" presStyleIdx="0" presStyleCnt="2"/>
      <dgm:spPr/>
      <dgm:t>
        <a:bodyPr/>
        <a:lstStyle/>
        <a:p>
          <a:pPr rtl="1"/>
          <a:endParaRPr lang="ar-SA"/>
        </a:p>
      </dgm:t>
    </dgm:pt>
    <dgm:pt modelId="{EFF4107C-13B4-4D32-9671-BE175DFA972E}" type="pres">
      <dgm:prSet presAssocID="{C2AA4AB7-F2A9-450E-8698-D25DF0FE424B}" presName="circ1Tx" presStyleLbl="revTx" presStyleIdx="0" presStyleCnt="0">
        <dgm:presLayoutVars>
          <dgm:chMax val="0"/>
          <dgm:chPref val="0"/>
          <dgm:bulletEnabled val="1"/>
        </dgm:presLayoutVars>
      </dgm:prSet>
      <dgm:spPr/>
      <dgm:t>
        <a:bodyPr/>
        <a:lstStyle/>
        <a:p>
          <a:pPr rtl="1"/>
          <a:endParaRPr lang="ar-SA"/>
        </a:p>
      </dgm:t>
    </dgm:pt>
    <dgm:pt modelId="{D3C07DE0-F723-464E-ADB5-2ACDB3DCB542}" type="pres">
      <dgm:prSet presAssocID="{3F09A957-E05F-4CD2-8F85-A53970E30E21}" presName="circ2" presStyleLbl="vennNode1" presStyleIdx="1" presStyleCnt="2"/>
      <dgm:spPr/>
      <dgm:t>
        <a:bodyPr/>
        <a:lstStyle/>
        <a:p>
          <a:pPr rtl="1"/>
          <a:endParaRPr lang="ar-SA"/>
        </a:p>
      </dgm:t>
    </dgm:pt>
    <dgm:pt modelId="{B7ABDFE4-1B40-4271-BB5D-0E17A9C3E5DD}" type="pres">
      <dgm:prSet presAssocID="{3F09A957-E05F-4CD2-8F85-A53970E30E21}" presName="circ2Tx" presStyleLbl="revTx" presStyleIdx="0" presStyleCnt="0">
        <dgm:presLayoutVars>
          <dgm:chMax val="0"/>
          <dgm:chPref val="0"/>
          <dgm:bulletEnabled val="1"/>
        </dgm:presLayoutVars>
      </dgm:prSet>
      <dgm:spPr/>
      <dgm:t>
        <a:bodyPr/>
        <a:lstStyle/>
        <a:p>
          <a:pPr rtl="1"/>
          <a:endParaRPr lang="ar-SA"/>
        </a:p>
      </dgm:t>
    </dgm:pt>
  </dgm:ptLst>
  <dgm:cxnLst>
    <dgm:cxn modelId="{362F2989-5383-4DA8-85BA-D324F7E0D7BB}" srcId="{9B559DFF-C0DB-4276-BAC4-FA62BC58E175}" destId="{3F09A957-E05F-4CD2-8F85-A53970E30E21}" srcOrd="1" destOrd="0" parTransId="{FFC85338-54BB-4992-8CC9-BBF0AA3AB5C3}" sibTransId="{1E6631CA-1B93-42A4-ACB0-91C3FBBF2F64}"/>
    <dgm:cxn modelId="{56D48F58-812E-45B1-B2DF-8A4EDC19A175}" type="presOf" srcId="{9B559DFF-C0DB-4276-BAC4-FA62BC58E175}" destId="{E2299515-365C-4AF8-8046-3E091F2EF96D}" srcOrd="0" destOrd="0" presId="urn:microsoft.com/office/officeart/2005/8/layout/venn1"/>
    <dgm:cxn modelId="{0953C487-EDA6-4B13-ABD3-FA9DE293696F}" type="presOf" srcId="{C2AA4AB7-F2A9-450E-8698-D25DF0FE424B}" destId="{1EE16DD7-33BB-4A97-AA6F-E8033C74CE75}" srcOrd="0" destOrd="0" presId="urn:microsoft.com/office/officeart/2005/8/layout/venn1"/>
    <dgm:cxn modelId="{AEA8D688-C921-423B-88DF-BF014C05841C}" type="presOf" srcId="{C2AA4AB7-F2A9-450E-8698-D25DF0FE424B}" destId="{EFF4107C-13B4-4D32-9671-BE175DFA972E}" srcOrd="1" destOrd="0" presId="urn:microsoft.com/office/officeart/2005/8/layout/venn1"/>
    <dgm:cxn modelId="{B4405B02-71E5-44E9-955E-739B2D75EFA7}" srcId="{9B559DFF-C0DB-4276-BAC4-FA62BC58E175}" destId="{C2AA4AB7-F2A9-450E-8698-D25DF0FE424B}" srcOrd="0" destOrd="0" parTransId="{2012E1C8-201A-40AE-AB2C-E0FD43975C2F}" sibTransId="{640A47F8-A034-4BFA-AC55-2A057B3A0C7B}"/>
    <dgm:cxn modelId="{BD40DD4A-09AE-4081-B794-57CF82B9F3BA}" type="presOf" srcId="{3F09A957-E05F-4CD2-8F85-A53970E30E21}" destId="{D3C07DE0-F723-464E-ADB5-2ACDB3DCB542}" srcOrd="0" destOrd="0" presId="urn:microsoft.com/office/officeart/2005/8/layout/venn1"/>
    <dgm:cxn modelId="{2FF043EE-0C4E-43C5-BE48-C9C6FFC971DF}" type="presOf" srcId="{3F09A957-E05F-4CD2-8F85-A53970E30E21}" destId="{B7ABDFE4-1B40-4271-BB5D-0E17A9C3E5DD}" srcOrd="1" destOrd="0" presId="urn:microsoft.com/office/officeart/2005/8/layout/venn1"/>
    <dgm:cxn modelId="{54DBC6A7-5C4F-4B5D-ACD2-F7E14DBD1329}" type="presParOf" srcId="{E2299515-365C-4AF8-8046-3E091F2EF96D}" destId="{1EE16DD7-33BB-4A97-AA6F-E8033C74CE75}" srcOrd="0" destOrd="0" presId="urn:microsoft.com/office/officeart/2005/8/layout/venn1"/>
    <dgm:cxn modelId="{1CB05217-950B-4B7C-9D2D-4A4B4114C40B}" type="presParOf" srcId="{E2299515-365C-4AF8-8046-3E091F2EF96D}" destId="{EFF4107C-13B4-4D32-9671-BE175DFA972E}" srcOrd="1" destOrd="0" presId="urn:microsoft.com/office/officeart/2005/8/layout/venn1"/>
    <dgm:cxn modelId="{71230FB2-539C-4EC7-A559-47ADE746F6D0}" type="presParOf" srcId="{E2299515-365C-4AF8-8046-3E091F2EF96D}" destId="{D3C07DE0-F723-464E-ADB5-2ACDB3DCB542}" srcOrd="2" destOrd="0" presId="urn:microsoft.com/office/officeart/2005/8/layout/venn1"/>
    <dgm:cxn modelId="{D1D80F8A-A689-4705-8F07-82DC7FC2D28D}" type="presParOf" srcId="{E2299515-365C-4AF8-8046-3E091F2EF96D}" destId="{B7ABDFE4-1B40-4271-BB5D-0E17A9C3E5DD}" srcOrd="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7696841-A6E1-4D83-A6B3-05789BA8B843}" type="doc">
      <dgm:prSet loTypeId="urn:microsoft.com/office/officeart/2005/8/layout/hierarchy4" loCatId="relationship" qsTypeId="urn:microsoft.com/office/officeart/2005/8/quickstyle/simple1" qsCatId="simple" csTypeId="urn:microsoft.com/office/officeart/2005/8/colors/accent1_2" csCatId="accent1" phldr="1"/>
      <dgm:spPr/>
      <dgm:t>
        <a:bodyPr/>
        <a:lstStyle/>
        <a:p>
          <a:pPr rtl="1"/>
          <a:endParaRPr lang="ar-SA"/>
        </a:p>
      </dgm:t>
    </dgm:pt>
    <dgm:pt modelId="{9FFFAE28-C1D2-4EB8-AF1D-AFF2005DF757}">
      <dgm:prSet phldrT="[نص]"/>
      <dgm:spPr>
        <a:solidFill>
          <a:schemeClr val="tx2">
            <a:lumMod val="75000"/>
          </a:schemeClr>
        </a:solidFill>
      </dgm:spPr>
      <dgm:t>
        <a:bodyPr/>
        <a:lstStyle/>
        <a:p>
          <a:pPr rtl="1"/>
          <a:r>
            <a:rPr lang="ar-SA" dirty="0" smtClean="0"/>
            <a:t>من عاداتهم ايضا تجعل من رب الاسرة سيدها وراعيها </a:t>
          </a:r>
          <a:endParaRPr lang="ar-SA" dirty="0"/>
        </a:p>
      </dgm:t>
    </dgm:pt>
    <dgm:pt modelId="{A6D4F8FF-8FC9-4838-AB70-D77AA9A4E931}" type="parTrans" cxnId="{122989E3-DD27-47D3-8F12-51D7E0B7F92B}">
      <dgm:prSet/>
      <dgm:spPr/>
      <dgm:t>
        <a:bodyPr/>
        <a:lstStyle/>
        <a:p>
          <a:pPr rtl="1"/>
          <a:endParaRPr lang="ar-SA"/>
        </a:p>
      </dgm:t>
    </dgm:pt>
    <dgm:pt modelId="{ED4F59A6-2DED-4DC8-AFEA-23EFB9A8495D}" type="sibTrans" cxnId="{122989E3-DD27-47D3-8F12-51D7E0B7F92B}">
      <dgm:prSet/>
      <dgm:spPr/>
      <dgm:t>
        <a:bodyPr/>
        <a:lstStyle/>
        <a:p>
          <a:pPr rtl="1"/>
          <a:endParaRPr lang="ar-SA"/>
        </a:p>
      </dgm:t>
    </dgm:pt>
    <dgm:pt modelId="{92F1C81E-5014-4DD1-A7CB-47E837B9214A}">
      <dgm:prSet phldrT="[نص]"/>
      <dgm:spPr>
        <a:solidFill>
          <a:srgbClr val="FF0000"/>
        </a:solidFill>
      </dgm:spPr>
      <dgm:t>
        <a:bodyPr/>
        <a:lstStyle/>
        <a:p>
          <a:pPr rtl="1"/>
          <a:r>
            <a:rPr lang="ar-SA" dirty="0" smtClean="0"/>
            <a:t>زواج الارملة من المقربين بعدة وفاة زوجها</a:t>
          </a:r>
          <a:endParaRPr lang="ar-SA" dirty="0"/>
        </a:p>
      </dgm:t>
    </dgm:pt>
    <dgm:pt modelId="{6924E578-D502-438B-9D36-B0B1BAC83DFA}" type="parTrans" cxnId="{F6CB1FCA-DA67-4D58-A2B6-01D4E4882931}">
      <dgm:prSet/>
      <dgm:spPr/>
      <dgm:t>
        <a:bodyPr/>
        <a:lstStyle/>
        <a:p>
          <a:pPr rtl="1"/>
          <a:endParaRPr lang="ar-SA"/>
        </a:p>
      </dgm:t>
    </dgm:pt>
    <dgm:pt modelId="{8FE3BCD4-A247-41FB-9134-AF095BEAF5BB}" type="sibTrans" cxnId="{F6CB1FCA-DA67-4D58-A2B6-01D4E4882931}">
      <dgm:prSet/>
      <dgm:spPr/>
      <dgm:t>
        <a:bodyPr/>
        <a:lstStyle/>
        <a:p>
          <a:pPr rtl="1"/>
          <a:endParaRPr lang="ar-SA"/>
        </a:p>
      </dgm:t>
    </dgm:pt>
    <dgm:pt modelId="{4CBE8C1F-E557-49D7-898D-128B59DE3134}">
      <dgm:prSet phldrT="[نص]"/>
      <dgm:spPr/>
      <dgm:t>
        <a:bodyPr/>
        <a:lstStyle/>
        <a:p>
          <a:pPr rtl="1"/>
          <a:r>
            <a:rPr lang="ar-SA" dirty="0" smtClean="0"/>
            <a:t>حرية الزواج للفتاة من رجل اخر</a:t>
          </a:r>
        </a:p>
        <a:p>
          <a:pPr rtl="1"/>
          <a:r>
            <a:rPr lang="ar-SA" dirty="0" smtClean="0"/>
            <a:t>بموافقة والديها بشرط ان يعوض الخطيب الاول</a:t>
          </a:r>
          <a:endParaRPr lang="ar-SA" dirty="0"/>
        </a:p>
      </dgm:t>
    </dgm:pt>
    <dgm:pt modelId="{0431F3B9-98FE-4B3D-A461-5B8AAC00477B}" type="parTrans" cxnId="{43144D1F-D760-4B45-B7FE-D149AFD18B19}">
      <dgm:prSet/>
      <dgm:spPr/>
      <dgm:t>
        <a:bodyPr/>
        <a:lstStyle/>
        <a:p>
          <a:pPr rtl="1"/>
          <a:endParaRPr lang="ar-SA"/>
        </a:p>
      </dgm:t>
    </dgm:pt>
    <dgm:pt modelId="{D1ACEAD2-337E-4D0F-8D68-BDDE364641CF}" type="sibTrans" cxnId="{43144D1F-D760-4B45-B7FE-D149AFD18B19}">
      <dgm:prSet/>
      <dgm:spPr/>
      <dgm:t>
        <a:bodyPr/>
        <a:lstStyle/>
        <a:p>
          <a:pPr rtl="1"/>
          <a:endParaRPr lang="ar-SA"/>
        </a:p>
      </dgm:t>
    </dgm:pt>
    <dgm:pt modelId="{BA9CB389-BC2C-4CF9-B6AE-CB9EF96077BD}">
      <dgm:prSet phldrT="[نص]"/>
      <dgm:spPr>
        <a:solidFill>
          <a:srgbClr val="FFC000"/>
        </a:solidFill>
      </dgm:spPr>
      <dgm:t>
        <a:bodyPr/>
        <a:lstStyle/>
        <a:p>
          <a:pPr rtl="1"/>
          <a:r>
            <a:rPr lang="ar-SA" dirty="0" smtClean="0">
              <a:solidFill>
                <a:schemeClr val="tx2"/>
              </a:solidFill>
            </a:rPr>
            <a:t>الخطبة </a:t>
          </a:r>
        </a:p>
        <a:p>
          <a:pPr rtl="1"/>
          <a:r>
            <a:rPr lang="ar-SA" dirty="0" smtClean="0">
              <a:solidFill>
                <a:schemeClr val="tx2"/>
              </a:solidFill>
            </a:rPr>
            <a:t>المصحوبة بهدية من الزوج كانت خطوة اولية لكنها لم تكن إلزامية </a:t>
          </a:r>
          <a:endParaRPr lang="ar-SA" dirty="0"/>
        </a:p>
      </dgm:t>
    </dgm:pt>
    <dgm:pt modelId="{BEEDB0FD-3F23-4F63-9B17-A1037857BA17}" type="parTrans" cxnId="{50B96967-EC61-4767-B491-0A1602530024}">
      <dgm:prSet/>
      <dgm:spPr/>
      <dgm:t>
        <a:bodyPr/>
        <a:lstStyle/>
        <a:p>
          <a:pPr rtl="1"/>
          <a:endParaRPr lang="ar-SA"/>
        </a:p>
      </dgm:t>
    </dgm:pt>
    <dgm:pt modelId="{A0DF9929-D13E-4FB1-B025-847BC0D99EDF}" type="sibTrans" cxnId="{50B96967-EC61-4767-B491-0A1602530024}">
      <dgm:prSet/>
      <dgm:spPr/>
      <dgm:t>
        <a:bodyPr/>
        <a:lstStyle/>
        <a:p>
          <a:pPr rtl="1"/>
          <a:endParaRPr lang="ar-SA"/>
        </a:p>
      </dgm:t>
    </dgm:pt>
    <dgm:pt modelId="{E554D770-6B44-4AB4-852B-4EBA887D9C5F}" type="pres">
      <dgm:prSet presAssocID="{67696841-A6E1-4D83-A6B3-05789BA8B843}" presName="Name0" presStyleCnt="0">
        <dgm:presLayoutVars>
          <dgm:chPref val="1"/>
          <dgm:dir/>
          <dgm:animOne val="branch"/>
          <dgm:animLvl val="lvl"/>
          <dgm:resizeHandles/>
        </dgm:presLayoutVars>
      </dgm:prSet>
      <dgm:spPr/>
      <dgm:t>
        <a:bodyPr/>
        <a:lstStyle/>
        <a:p>
          <a:pPr rtl="1"/>
          <a:endParaRPr lang="ar-SA"/>
        </a:p>
      </dgm:t>
    </dgm:pt>
    <dgm:pt modelId="{794CA502-02B8-4B56-A2E7-6C074D14A9ED}" type="pres">
      <dgm:prSet presAssocID="{9FFFAE28-C1D2-4EB8-AF1D-AFF2005DF757}" presName="vertOne" presStyleCnt="0"/>
      <dgm:spPr/>
    </dgm:pt>
    <dgm:pt modelId="{1ADA1C29-D875-4103-B70B-9830BC67F514}" type="pres">
      <dgm:prSet presAssocID="{9FFFAE28-C1D2-4EB8-AF1D-AFF2005DF757}" presName="txOne" presStyleLbl="node0" presStyleIdx="0" presStyleCnt="4">
        <dgm:presLayoutVars>
          <dgm:chPref val="3"/>
        </dgm:presLayoutVars>
      </dgm:prSet>
      <dgm:spPr/>
      <dgm:t>
        <a:bodyPr/>
        <a:lstStyle/>
        <a:p>
          <a:pPr rtl="1"/>
          <a:endParaRPr lang="ar-SA"/>
        </a:p>
      </dgm:t>
    </dgm:pt>
    <dgm:pt modelId="{EE003E0D-5E81-4ED2-AD9A-104F76E2956E}" type="pres">
      <dgm:prSet presAssocID="{9FFFAE28-C1D2-4EB8-AF1D-AFF2005DF757}" presName="horzOne" presStyleCnt="0"/>
      <dgm:spPr/>
    </dgm:pt>
    <dgm:pt modelId="{0CB61FA0-F5C0-4463-A68F-81DC5527522D}" type="pres">
      <dgm:prSet presAssocID="{ED4F59A6-2DED-4DC8-AFEA-23EFB9A8495D}" presName="sibSpaceOne" presStyleCnt="0"/>
      <dgm:spPr/>
    </dgm:pt>
    <dgm:pt modelId="{585B0ABF-0F41-4E70-8D9B-846FF831FCFC}" type="pres">
      <dgm:prSet presAssocID="{92F1C81E-5014-4DD1-A7CB-47E837B9214A}" presName="vertOne" presStyleCnt="0"/>
      <dgm:spPr/>
    </dgm:pt>
    <dgm:pt modelId="{17A3028A-74E2-4AA5-A17A-A1499A934290}" type="pres">
      <dgm:prSet presAssocID="{92F1C81E-5014-4DD1-A7CB-47E837B9214A}" presName="txOne" presStyleLbl="node0" presStyleIdx="1" presStyleCnt="4" custScaleX="117858">
        <dgm:presLayoutVars>
          <dgm:chPref val="3"/>
        </dgm:presLayoutVars>
      </dgm:prSet>
      <dgm:spPr/>
      <dgm:t>
        <a:bodyPr/>
        <a:lstStyle/>
        <a:p>
          <a:pPr rtl="1"/>
          <a:endParaRPr lang="ar-SA"/>
        </a:p>
      </dgm:t>
    </dgm:pt>
    <dgm:pt modelId="{32A43224-9595-484C-9F76-20011C0264D5}" type="pres">
      <dgm:prSet presAssocID="{92F1C81E-5014-4DD1-A7CB-47E837B9214A}" presName="horzOne" presStyleCnt="0"/>
      <dgm:spPr/>
    </dgm:pt>
    <dgm:pt modelId="{92C1BAB6-B464-4BF0-947F-E51DA59AF7E1}" type="pres">
      <dgm:prSet presAssocID="{8FE3BCD4-A247-41FB-9134-AF095BEAF5BB}" presName="sibSpaceOne" presStyleCnt="0"/>
      <dgm:spPr/>
    </dgm:pt>
    <dgm:pt modelId="{A65C5997-9C68-4639-984B-98A98D590049}" type="pres">
      <dgm:prSet presAssocID="{4CBE8C1F-E557-49D7-898D-128B59DE3134}" presName="vertOne" presStyleCnt="0"/>
      <dgm:spPr/>
    </dgm:pt>
    <dgm:pt modelId="{A84D0B4C-0F12-42C1-9BC9-847556CADA69}" type="pres">
      <dgm:prSet presAssocID="{4CBE8C1F-E557-49D7-898D-128B59DE3134}" presName="txOne" presStyleLbl="node0" presStyleIdx="2" presStyleCnt="4" custScaleX="138870">
        <dgm:presLayoutVars>
          <dgm:chPref val="3"/>
        </dgm:presLayoutVars>
      </dgm:prSet>
      <dgm:spPr/>
      <dgm:t>
        <a:bodyPr/>
        <a:lstStyle/>
        <a:p>
          <a:pPr rtl="1"/>
          <a:endParaRPr lang="ar-SA"/>
        </a:p>
      </dgm:t>
    </dgm:pt>
    <dgm:pt modelId="{057F9CD5-F969-471A-B707-306E6B04578F}" type="pres">
      <dgm:prSet presAssocID="{4CBE8C1F-E557-49D7-898D-128B59DE3134}" presName="horzOne" presStyleCnt="0"/>
      <dgm:spPr/>
    </dgm:pt>
    <dgm:pt modelId="{768E62F4-D8B4-4381-982A-BC750DD37A7C}" type="pres">
      <dgm:prSet presAssocID="{D1ACEAD2-337E-4D0F-8D68-BDDE364641CF}" presName="sibSpaceOne" presStyleCnt="0"/>
      <dgm:spPr/>
    </dgm:pt>
    <dgm:pt modelId="{790F200F-4F53-43A8-9969-BAD889E2F892}" type="pres">
      <dgm:prSet presAssocID="{BA9CB389-BC2C-4CF9-B6AE-CB9EF96077BD}" presName="vertOne" presStyleCnt="0"/>
      <dgm:spPr/>
    </dgm:pt>
    <dgm:pt modelId="{29D13174-B9D0-4C57-AFD9-0596E526C738}" type="pres">
      <dgm:prSet presAssocID="{BA9CB389-BC2C-4CF9-B6AE-CB9EF96077BD}" presName="txOne" presStyleLbl="node0" presStyleIdx="3" presStyleCnt="4" custScaleX="119220">
        <dgm:presLayoutVars>
          <dgm:chPref val="3"/>
        </dgm:presLayoutVars>
      </dgm:prSet>
      <dgm:spPr/>
      <dgm:t>
        <a:bodyPr/>
        <a:lstStyle/>
        <a:p>
          <a:pPr rtl="1"/>
          <a:endParaRPr lang="ar-SA"/>
        </a:p>
      </dgm:t>
    </dgm:pt>
    <dgm:pt modelId="{5344922A-3312-44B4-A585-703953F2FF72}" type="pres">
      <dgm:prSet presAssocID="{BA9CB389-BC2C-4CF9-B6AE-CB9EF96077BD}" presName="horzOne" presStyleCnt="0"/>
      <dgm:spPr/>
    </dgm:pt>
  </dgm:ptLst>
  <dgm:cxnLst>
    <dgm:cxn modelId="{B830CFF6-7E3C-471B-AC36-9DB8340DB41F}" type="presOf" srcId="{67696841-A6E1-4D83-A6B3-05789BA8B843}" destId="{E554D770-6B44-4AB4-852B-4EBA887D9C5F}" srcOrd="0" destOrd="0" presId="urn:microsoft.com/office/officeart/2005/8/layout/hierarchy4"/>
    <dgm:cxn modelId="{F6CB1FCA-DA67-4D58-A2B6-01D4E4882931}" srcId="{67696841-A6E1-4D83-A6B3-05789BA8B843}" destId="{92F1C81E-5014-4DD1-A7CB-47E837B9214A}" srcOrd="1" destOrd="0" parTransId="{6924E578-D502-438B-9D36-B0B1BAC83DFA}" sibTransId="{8FE3BCD4-A247-41FB-9134-AF095BEAF5BB}"/>
    <dgm:cxn modelId="{122989E3-DD27-47D3-8F12-51D7E0B7F92B}" srcId="{67696841-A6E1-4D83-A6B3-05789BA8B843}" destId="{9FFFAE28-C1D2-4EB8-AF1D-AFF2005DF757}" srcOrd="0" destOrd="0" parTransId="{A6D4F8FF-8FC9-4838-AB70-D77AA9A4E931}" sibTransId="{ED4F59A6-2DED-4DC8-AFEA-23EFB9A8495D}"/>
    <dgm:cxn modelId="{43144D1F-D760-4B45-B7FE-D149AFD18B19}" srcId="{67696841-A6E1-4D83-A6B3-05789BA8B843}" destId="{4CBE8C1F-E557-49D7-898D-128B59DE3134}" srcOrd="2" destOrd="0" parTransId="{0431F3B9-98FE-4B3D-A461-5B8AAC00477B}" sibTransId="{D1ACEAD2-337E-4D0F-8D68-BDDE364641CF}"/>
    <dgm:cxn modelId="{6FB199A6-1FAF-468C-BAD7-55423EFE0C45}" type="presOf" srcId="{4CBE8C1F-E557-49D7-898D-128B59DE3134}" destId="{A84D0B4C-0F12-42C1-9BC9-847556CADA69}" srcOrd="0" destOrd="0" presId="urn:microsoft.com/office/officeart/2005/8/layout/hierarchy4"/>
    <dgm:cxn modelId="{BAE0731D-0D79-48A0-B122-BC6578481A3C}" type="presOf" srcId="{BA9CB389-BC2C-4CF9-B6AE-CB9EF96077BD}" destId="{29D13174-B9D0-4C57-AFD9-0596E526C738}" srcOrd="0" destOrd="0" presId="urn:microsoft.com/office/officeart/2005/8/layout/hierarchy4"/>
    <dgm:cxn modelId="{BEC5B081-D718-4083-A77C-2EF168C8D51D}" type="presOf" srcId="{9FFFAE28-C1D2-4EB8-AF1D-AFF2005DF757}" destId="{1ADA1C29-D875-4103-B70B-9830BC67F514}" srcOrd="0" destOrd="0" presId="urn:microsoft.com/office/officeart/2005/8/layout/hierarchy4"/>
    <dgm:cxn modelId="{50B96967-EC61-4767-B491-0A1602530024}" srcId="{67696841-A6E1-4D83-A6B3-05789BA8B843}" destId="{BA9CB389-BC2C-4CF9-B6AE-CB9EF96077BD}" srcOrd="3" destOrd="0" parTransId="{BEEDB0FD-3F23-4F63-9B17-A1037857BA17}" sibTransId="{A0DF9929-D13E-4FB1-B025-847BC0D99EDF}"/>
    <dgm:cxn modelId="{7E7A9D63-A901-4738-954D-6A5E1B61DA85}" type="presOf" srcId="{92F1C81E-5014-4DD1-A7CB-47E837B9214A}" destId="{17A3028A-74E2-4AA5-A17A-A1499A934290}" srcOrd="0" destOrd="0" presId="urn:microsoft.com/office/officeart/2005/8/layout/hierarchy4"/>
    <dgm:cxn modelId="{32A3F7FD-484A-423E-A900-DDE41C2A8BD2}" type="presParOf" srcId="{E554D770-6B44-4AB4-852B-4EBA887D9C5F}" destId="{794CA502-02B8-4B56-A2E7-6C074D14A9ED}" srcOrd="0" destOrd="0" presId="urn:microsoft.com/office/officeart/2005/8/layout/hierarchy4"/>
    <dgm:cxn modelId="{FC5E61ED-F02B-433A-91FE-779781B9CB0A}" type="presParOf" srcId="{794CA502-02B8-4B56-A2E7-6C074D14A9ED}" destId="{1ADA1C29-D875-4103-B70B-9830BC67F514}" srcOrd="0" destOrd="0" presId="urn:microsoft.com/office/officeart/2005/8/layout/hierarchy4"/>
    <dgm:cxn modelId="{27038EC4-0134-4985-8AEC-C91C6E4333E6}" type="presParOf" srcId="{794CA502-02B8-4B56-A2E7-6C074D14A9ED}" destId="{EE003E0D-5E81-4ED2-AD9A-104F76E2956E}" srcOrd="1" destOrd="0" presId="urn:microsoft.com/office/officeart/2005/8/layout/hierarchy4"/>
    <dgm:cxn modelId="{B2393F57-6C4E-4B8D-8B7C-DFDCE92DDF2A}" type="presParOf" srcId="{E554D770-6B44-4AB4-852B-4EBA887D9C5F}" destId="{0CB61FA0-F5C0-4463-A68F-81DC5527522D}" srcOrd="1" destOrd="0" presId="urn:microsoft.com/office/officeart/2005/8/layout/hierarchy4"/>
    <dgm:cxn modelId="{728E2627-5568-459F-9252-0CB852B58A39}" type="presParOf" srcId="{E554D770-6B44-4AB4-852B-4EBA887D9C5F}" destId="{585B0ABF-0F41-4E70-8D9B-846FF831FCFC}" srcOrd="2" destOrd="0" presId="urn:microsoft.com/office/officeart/2005/8/layout/hierarchy4"/>
    <dgm:cxn modelId="{3AFA72A7-8CA2-43D0-8CA6-E50830EA11C5}" type="presParOf" srcId="{585B0ABF-0F41-4E70-8D9B-846FF831FCFC}" destId="{17A3028A-74E2-4AA5-A17A-A1499A934290}" srcOrd="0" destOrd="0" presId="urn:microsoft.com/office/officeart/2005/8/layout/hierarchy4"/>
    <dgm:cxn modelId="{674BF2B7-0DDB-4F18-B1ED-8B2B24EEE440}" type="presParOf" srcId="{585B0ABF-0F41-4E70-8D9B-846FF831FCFC}" destId="{32A43224-9595-484C-9F76-20011C0264D5}" srcOrd="1" destOrd="0" presId="urn:microsoft.com/office/officeart/2005/8/layout/hierarchy4"/>
    <dgm:cxn modelId="{FF793319-B04B-4869-886D-5680AD028A56}" type="presParOf" srcId="{E554D770-6B44-4AB4-852B-4EBA887D9C5F}" destId="{92C1BAB6-B464-4BF0-947F-E51DA59AF7E1}" srcOrd="3" destOrd="0" presId="urn:microsoft.com/office/officeart/2005/8/layout/hierarchy4"/>
    <dgm:cxn modelId="{519AC363-2CFE-4F7A-BB1D-2AAD4D974EA6}" type="presParOf" srcId="{E554D770-6B44-4AB4-852B-4EBA887D9C5F}" destId="{A65C5997-9C68-4639-984B-98A98D590049}" srcOrd="4" destOrd="0" presId="urn:microsoft.com/office/officeart/2005/8/layout/hierarchy4"/>
    <dgm:cxn modelId="{C19B1B50-1B6E-4678-9C8A-682B1BFA47C5}" type="presParOf" srcId="{A65C5997-9C68-4639-984B-98A98D590049}" destId="{A84D0B4C-0F12-42C1-9BC9-847556CADA69}" srcOrd="0" destOrd="0" presId="urn:microsoft.com/office/officeart/2005/8/layout/hierarchy4"/>
    <dgm:cxn modelId="{3387A0B5-7FDA-4317-B047-389662E4F878}" type="presParOf" srcId="{A65C5997-9C68-4639-984B-98A98D590049}" destId="{057F9CD5-F969-471A-B707-306E6B04578F}" srcOrd="1" destOrd="0" presId="urn:microsoft.com/office/officeart/2005/8/layout/hierarchy4"/>
    <dgm:cxn modelId="{D868190C-B8DC-40D4-A1E6-1ABEA6F3DDA1}" type="presParOf" srcId="{E554D770-6B44-4AB4-852B-4EBA887D9C5F}" destId="{768E62F4-D8B4-4381-982A-BC750DD37A7C}" srcOrd="5" destOrd="0" presId="urn:microsoft.com/office/officeart/2005/8/layout/hierarchy4"/>
    <dgm:cxn modelId="{58ED2A37-6FA6-4DE0-8D38-1CC6348DDA14}" type="presParOf" srcId="{E554D770-6B44-4AB4-852B-4EBA887D9C5F}" destId="{790F200F-4F53-43A8-9969-BAD889E2F892}" srcOrd="6" destOrd="0" presId="urn:microsoft.com/office/officeart/2005/8/layout/hierarchy4"/>
    <dgm:cxn modelId="{88B5DF67-387B-4DC7-9F22-FAA81AEAEADB}" type="presParOf" srcId="{790F200F-4F53-43A8-9969-BAD889E2F892}" destId="{29D13174-B9D0-4C57-AFD9-0596E526C738}" srcOrd="0" destOrd="0" presId="urn:microsoft.com/office/officeart/2005/8/layout/hierarchy4"/>
    <dgm:cxn modelId="{EAE4DD75-B5A3-43F7-B93B-C3D8B739BEE2}" type="presParOf" srcId="{790F200F-4F53-43A8-9969-BAD889E2F892}" destId="{5344922A-3312-44B4-A585-703953F2FF72}"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E7CB922-4F40-4731-AA0D-FF08D2EC4ACC}" type="doc">
      <dgm:prSet loTypeId="urn:microsoft.com/office/officeart/2005/8/layout/matrix3" loCatId="matrix" qsTypeId="urn:microsoft.com/office/officeart/2005/8/quickstyle/simple1" qsCatId="simple" csTypeId="urn:microsoft.com/office/officeart/2005/8/colors/accent1_2" csCatId="accent1" phldr="1"/>
      <dgm:spPr/>
      <dgm:t>
        <a:bodyPr/>
        <a:lstStyle/>
        <a:p>
          <a:pPr rtl="1"/>
          <a:endParaRPr lang="ar-SA"/>
        </a:p>
      </dgm:t>
    </dgm:pt>
    <dgm:pt modelId="{88429DB0-DD4F-4EE0-A9E7-888C26C88651}">
      <dgm:prSet custT="1"/>
      <dgm:spPr/>
      <dgm:t>
        <a:bodyPr/>
        <a:lstStyle/>
        <a:p>
          <a:pPr rtl="1"/>
          <a:r>
            <a:rPr lang="ar-SA" sz="3600" dirty="0" smtClean="0">
              <a:solidFill>
                <a:schemeClr val="accent5"/>
              </a:solidFill>
            </a:rPr>
            <a:t>الملك</a:t>
          </a:r>
          <a:endParaRPr lang="ar-SA" sz="3600" dirty="0">
            <a:solidFill>
              <a:schemeClr val="accent5"/>
            </a:solidFill>
          </a:endParaRPr>
        </a:p>
      </dgm:t>
    </dgm:pt>
    <dgm:pt modelId="{D6D7B0E0-537E-45FC-9F79-4BA086665794}" type="parTrans" cxnId="{8D69FC51-ADD5-4CF2-B2B2-E574B54F9E5A}">
      <dgm:prSet/>
      <dgm:spPr/>
      <dgm:t>
        <a:bodyPr/>
        <a:lstStyle/>
        <a:p>
          <a:pPr rtl="1"/>
          <a:endParaRPr lang="ar-SA"/>
        </a:p>
      </dgm:t>
    </dgm:pt>
    <dgm:pt modelId="{714782BD-59BE-4495-BBD6-08C2B1395CF1}" type="sibTrans" cxnId="{8D69FC51-ADD5-4CF2-B2B2-E574B54F9E5A}">
      <dgm:prSet/>
      <dgm:spPr/>
      <dgm:t>
        <a:bodyPr/>
        <a:lstStyle/>
        <a:p>
          <a:pPr rtl="1"/>
          <a:endParaRPr lang="ar-SA"/>
        </a:p>
      </dgm:t>
    </dgm:pt>
    <dgm:pt modelId="{70443B53-7A27-426B-B477-B1623BF7D408}">
      <dgm:prSet custT="1"/>
      <dgm:spPr/>
      <dgm:t>
        <a:bodyPr/>
        <a:lstStyle/>
        <a:p>
          <a:pPr algn="r" rtl="1"/>
          <a:r>
            <a:rPr lang="ar-SA" sz="2000" dirty="0" smtClean="0"/>
            <a:t>     الملكية الحيثية كانت انتخابية في الاصل ، رغم ان تعين وريث العرش كان يتم امام النبلاء الا انه كان لا يعد شرعياً الا بعد ان يكون ذلك طلب من الملك توافق عليه جماعة النبلاء.</a:t>
          </a:r>
        </a:p>
        <a:p>
          <a:pPr algn="r" rtl="1"/>
          <a:r>
            <a:rPr lang="ar-SA" sz="2000" dirty="0" smtClean="0"/>
            <a:t>    وما يدل على ذلك ان تاريخ الدولة الحيثية كان مليئاً بالفتن والثورات التي قام بها أقرباء الملك لذلك كان الملك يعلن عن تعين خليفته لدرء هذه الفتن والتخلص منها ، وفي النهاية وضع احد الملوك قانون لوراثة العرش استقرت بعده الامور فلم يحدث نزاع بين النبلاء في هذا الصدد.</a:t>
          </a:r>
        </a:p>
        <a:p>
          <a:pPr algn="r" rtl="1"/>
          <a:r>
            <a:rPr lang="ar-SA" sz="2000" dirty="0" smtClean="0"/>
            <a:t>    </a:t>
          </a:r>
          <a:endParaRPr lang="ar-SA" sz="2000" dirty="0"/>
        </a:p>
      </dgm:t>
    </dgm:pt>
    <dgm:pt modelId="{4D56E2D1-20A2-4EC4-ADC4-F1703C8D874E}" type="parTrans" cxnId="{F8971B72-7DFC-4E3B-8A57-08737224EAD7}">
      <dgm:prSet/>
      <dgm:spPr/>
      <dgm:t>
        <a:bodyPr/>
        <a:lstStyle/>
        <a:p>
          <a:pPr rtl="1"/>
          <a:endParaRPr lang="ar-SA"/>
        </a:p>
      </dgm:t>
    </dgm:pt>
    <dgm:pt modelId="{2959AAA3-6014-43DD-BC5D-4DDF9649911D}" type="sibTrans" cxnId="{F8971B72-7DFC-4E3B-8A57-08737224EAD7}">
      <dgm:prSet/>
      <dgm:spPr/>
      <dgm:t>
        <a:bodyPr/>
        <a:lstStyle/>
        <a:p>
          <a:pPr rtl="1"/>
          <a:endParaRPr lang="ar-SA"/>
        </a:p>
      </dgm:t>
    </dgm:pt>
    <dgm:pt modelId="{225EDB27-D1D0-46BB-9D33-C8ECE9DA0F3C}">
      <dgm:prSet custT="1"/>
      <dgm:spPr/>
      <dgm:t>
        <a:bodyPr/>
        <a:lstStyle/>
        <a:p>
          <a:pPr algn="r" rtl="1"/>
          <a:r>
            <a:rPr lang="ar-SA" sz="2400" dirty="0" smtClean="0"/>
            <a:t>تمتع الملوك بمكانة متميزة وتدل القابهم على اعتقادهم انهم اصحاب سلطان ونفوذ على غيرهم  كما اعتبروا بأنهم يتمتعون بقوى خارقة لكنهم لم يؤلهوا في حياتهم على الاطلاق أي ان انهم لم يصلوا إلى مرحلة التقديس الا بعد وفاتهم</a:t>
          </a:r>
          <a:endParaRPr lang="ar-SA" sz="2400" dirty="0"/>
        </a:p>
      </dgm:t>
    </dgm:pt>
    <dgm:pt modelId="{56469CC4-5E04-4500-8B94-25BA6A9AE595}" type="parTrans" cxnId="{AA58A37E-A777-4655-876F-8D822B2FBB25}">
      <dgm:prSet/>
      <dgm:spPr/>
      <dgm:t>
        <a:bodyPr/>
        <a:lstStyle/>
        <a:p>
          <a:pPr rtl="1"/>
          <a:endParaRPr lang="ar-SA"/>
        </a:p>
      </dgm:t>
    </dgm:pt>
    <dgm:pt modelId="{152420FD-B299-4EA9-AC64-77646C6AB2E2}" type="sibTrans" cxnId="{AA58A37E-A777-4655-876F-8D822B2FBB25}">
      <dgm:prSet/>
      <dgm:spPr/>
      <dgm:t>
        <a:bodyPr/>
        <a:lstStyle/>
        <a:p>
          <a:pPr rtl="1"/>
          <a:endParaRPr lang="ar-SA"/>
        </a:p>
      </dgm:t>
    </dgm:pt>
    <dgm:pt modelId="{836E1206-FE20-49F5-A619-B5F5F2DC975B}">
      <dgm:prSet custT="1"/>
      <dgm:spPr>
        <a:solidFill>
          <a:srgbClr val="FF0000"/>
        </a:solidFill>
      </dgm:spPr>
      <dgm:t>
        <a:bodyPr/>
        <a:lstStyle/>
        <a:p>
          <a:pPr rtl="1"/>
          <a:endParaRPr lang="ar-SA" sz="2800" dirty="0"/>
        </a:p>
      </dgm:t>
    </dgm:pt>
    <dgm:pt modelId="{1884C21A-7F90-4ECD-AAED-6FF1F576656C}" type="sibTrans" cxnId="{9F1B5656-CC82-4EF8-98F9-EB579343F99A}">
      <dgm:prSet/>
      <dgm:spPr/>
      <dgm:t>
        <a:bodyPr/>
        <a:lstStyle/>
        <a:p>
          <a:pPr rtl="1"/>
          <a:endParaRPr lang="ar-SA"/>
        </a:p>
      </dgm:t>
    </dgm:pt>
    <dgm:pt modelId="{D6134BCA-DDE4-4B46-92F0-C6A188A393FD}" type="parTrans" cxnId="{9F1B5656-CC82-4EF8-98F9-EB579343F99A}">
      <dgm:prSet/>
      <dgm:spPr/>
      <dgm:t>
        <a:bodyPr/>
        <a:lstStyle/>
        <a:p>
          <a:pPr rtl="1"/>
          <a:endParaRPr lang="ar-SA"/>
        </a:p>
      </dgm:t>
    </dgm:pt>
    <dgm:pt modelId="{A7ED0D40-B47C-49C8-93FD-8AD7BC371EA6}" type="pres">
      <dgm:prSet presAssocID="{DE7CB922-4F40-4731-AA0D-FF08D2EC4ACC}" presName="matrix" presStyleCnt="0">
        <dgm:presLayoutVars>
          <dgm:chMax val="1"/>
          <dgm:dir/>
          <dgm:resizeHandles val="exact"/>
        </dgm:presLayoutVars>
      </dgm:prSet>
      <dgm:spPr/>
      <dgm:t>
        <a:bodyPr/>
        <a:lstStyle/>
        <a:p>
          <a:pPr rtl="1"/>
          <a:endParaRPr lang="ar-SA"/>
        </a:p>
      </dgm:t>
    </dgm:pt>
    <dgm:pt modelId="{BFF14B81-76A0-4CCA-A81E-FE8993248739}" type="pres">
      <dgm:prSet presAssocID="{DE7CB922-4F40-4731-AA0D-FF08D2EC4ACC}" presName="diamond" presStyleLbl="bgShp" presStyleIdx="0" presStyleCnt="1" custScaleX="103138" custScaleY="92135" custLinFactNeighborX="-19716" custLinFactNeighborY="-1501"/>
      <dgm:spPr/>
    </dgm:pt>
    <dgm:pt modelId="{D15DB67A-17BB-4C7B-A4FD-3901AB60A4A3}" type="pres">
      <dgm:prSet presAssocID="{DE7CB922-4F40-4731-AA0D-FF08D2EC4ACC}" presName="quad1" presStyleLbl="node1" presStyleIdx="0" presStyleCnt="4" custFlipHor="0" custScaleX="17460" custScaleY="23022" custLinFactX="-18856" custLinFactY="75782" custLinFactNeighborX="-100000" custLinFactNeighborY="100000">
        <dgm:presLayoutVars>
          <dgm:chMax val="0"/>
          <dgm:chPref val="0"/>
          <dgm:bulletEnabled val="1"/>
        </dgm:presLayoutVars>
      </dgm:prSet>
      <dgm:spPr/>
      <dgm:t>
        <a:bodyPr/>
        <a:lstStyle/>
        <a:p>
          <a:pPr rtl="1"/>
          <a:endParaRPr lang="ar-SA"/>
        </a:p>
      </dgm:t>
    </dgm:pt>
    <dgm:pt modelId="{2967A087-6C99-4DE4-B730-D02371DC72C9}" type="pres">
      <dgm:prSet presAssocID="{DE7CB922-4F40-4731-AA0D-FF08D2EC4ACC}" presName="quad2" presStyleLbl="node1" presStyleIdx="1" presStyleCnt="4" custScaleX="107698" custScaleY="103825" custLinFactY="-12883" custLinFactNeighborX="94335" custLinFactNeighborY="-100000">
        <dgm:presLayoutVars>
          <dgm:chMax val="0"/>
          <dgm:chPref val="0"/>
          <dgm:bulletEnabled val="1"/>
        </dgm:presLayoutVars>
      </dgm:prSet>
      <dgm:spPr/>
      <dgm:t>
        <a:bodyPr/>
        <a:lstStyle/>
        <a:p>
          <a:pPr rtl="1"/>
          <a:endParaRPr lang="ar-SA"/>
        </a:p>
      </dgm:t>
    </dgm:pt>
    <dgm:pt modelId="{B94A24AD-4915-47E1-951C-8EF55EDE6CB0}" type="pres">
      <dgm:prSet presAssocID="{DE7CB922-4F40-4731-AA0D-FF08D2EC4ACC}" presName="quad3" presStyleLbl="node1" presStyleIdx="2" presStyleCnt="4" custScaleX="338631" custScaleY="143536" custLinFactY="-12806" custLinFactNeighborX="-32753" custLinFactNeighborY="-100000">
        <dgm:presLayoutVars>
          <dgm:chMax val="0"/>
          <dgm:chPref val="0"/>
          <dgm:bulletEnabled val="1"/>
        </dgm:presLayoutVars>
      </dgm:prSet>
      <dgm:spPr/>
      <dgm:t>
        <a:bodyPr/>
        <a:lstStyle/>
        <a:p>
          <a:pPr rtl="1"/>
          <a:endParaRPr lang="ar-SA"/>
        </a:p>
      </dgm:t>
    </dgm:pt>
    <dgm:pt modelId="{499DCB16-91E6-4F0C-A231-A0DAC62478B6}" type="pres">
      <dgm:prSet presAssocID="{DE7CB922-4F40-4731-AA0D-FF08D2EC4ACC}" presName="quad4" presStyleLbl="node1" presStyleIdx="3" presStyleCnt="4" custScaleX="349451" custScaleY="104913" custLinFactNeighborX="53895" custLinFactNeighborY="8964">
        <dgm:presLayoutVars>
          <dgm:chMax val="0"/>
          <dgm:chPref val="0"/>
          <dgm:bulletEnabled val="1"/>
        </dgm:presLayoutVars>
      </dgm:prSet>
      <dgm:spPr/>
      <dgm:t>
        <a:bodyPr/>
        <a:lstStyle/>
        <a:p>
          <a:pPr rtl="1"/>
          <a:endParaRPr lang="ar-SA"/>
        </a:p>
      </dgm:t>
    </dgm:pt>
  </dgm:ptLst>
  <dgm:cxnLst>
    <dgm:cxn modelId="{9F1B5656-CC82-4EF8-98F9-EB579343F99A}" srcId="{DE7CB922-4F40-4731-AA0D-FF08D2EC4ACC}" destId="{836E1206-FE20-49F5-A619-B5F5F2DC975B}" srcOrd="0" destOrd="0" parTransId="{D6134BCA-DDE4-4B46-92F0-C6A188A393FD}" sibTransId="{1884C21A-7F90-4ECD-AAED-6FF1F576656C}"/>
    <dgm:cxn modelId="{8D69FC51-ADD5-4CF2-B2B2-E574B54F9E5A}" srcId="{DE7CB922-4F40-4731-AA0D-FF08D2EC4ACC}" destId="{88429DB0-DD4F-4EE0-A9E7-888C26C88651}" srcOrd="1" destOrd="0" parTransId="{D6D7B0E0-537E-45FC-9F79-4BA086665794}" sibTransId="{714782BD-59BE-4495-BBD6-08C2B1395CF1}"/>
    <dgm:cxn modelId="{09666528-4B24-44C0-8FCB-B1B91E493436}" type="presOf" srcId="{70443B53-7A27-426B-B477-B1623BF7D408}" destId="{B94A24AD-4915-47E1-951C-8EF55EDE6CB0}" srcOrd="0" destOrd="0" presId="urn:microsoft.com/office/officeart/2005/8/layout/matrix3"/>
    <dgm:cxn modelId="{AA58A37E-A777-4655-876F-8D822B2FBB25}" srcId="{DE7CB922-4F40-4731-AA0D-FF08D2EC4ACC}" destId="{225EDB27-D1D0-46BB-9D33-C8ECE9DA0F3C}" srcOrd="3" destOrd="0" parTransId="{56469CC4-5E04-4500-8B94-25BA6A9AE595}" sibTransId="{152420FD-B299-4EA9-AC64-77646C6AB2E2}"/>
    <dgm:cxn modelId="{D4C9B82F-2CE5-41FD-B8D4-CA7E0A20BE24}" type="presOf" srcId="{88429DB0-DD4F-4EE0-A9E7-888C26C88651}" destId="{2967A087-6C99-4DE4-B730-D02371DC72C9}" srcOrd="0" destOrd="0" presId="urn:microsoft.com/office/officeart/2005/8/layout/matrix3"/>
    <dgm:cxn modelId="{F8971B72-7DFC-4E3B-8A57-08737224EAD7}" srcId="{DE7CB922-4F40-4731-AA0D-FF08D2EC4ACC}" destId="{70443B53-7A27-426B-B477-B1623BF7D408}" srcOrd="2" destOrd="0" parTransId="{4D56E2D1-20A2-4EC4-ADC4-F1703C8D874E}" sibTransId="{2959AAA3-6014-43DD-BC5D-4DDF9649911D}"/>
    <dgm:cxn modelId="{E298F4E3-E3BA-4226-A5A1-CCFCF2E1D64D}" type="presOf" srcId="{225EDB27-D1D0-46BB-9D33-C8ECE9DA0F3C}" destId="{499DCB16-91E6-4F0C-A231-A0DAC62478B6}" srcOrd="0" destOrd="0" presId="urn:microsoft.com/office/officeart/2005/8/layout/matrix3"/>
    <dgm:cxn modelId="{BA92B1B0-D784-4319-8A68-DC7672E2C27C}" type="presOf" srcId="{836E1206-FE20-49F5-A619-B5F5F2DC975B}" destId="{D15DB67A-17BB-4C7B-A4FD-3901AB60A4A3}" srcOrd="0" destOrd="0" presId="urn:microsoft.com/office/officeart/2005/8/layout/matrix3"/>
    <dgm:cxn modelId="{1C3330FE-C50C-4A19-9F15-7262C7C81A91}" type="presOf" srcId="{DE7CB922-4F40-4731-AA0D-FF08D2EC4ACC}" destId="{A7ED0D40-B47C-49C8-93FD-8AD7BC371EA6}" srcOrd="0" destOrd="0" presId="urn:microsoft.com/office/officeart/2005/8/layout/matrix3"/>
    <dgm:cxn modelId="{89F6A8A8-3842-42EF-8FE9-C6CFA1075240}" type="presParOf" srcId="{A7ED0D40-B47C-49C8-93FD-8AD7BC371EA6}" destId="{BFF14B81-76A0-4CCA-A81E-FE8993248739}" srcOrd="0" destOrd="0" presId="urn:microsoft.com/office/officeart/2005/8/layout/matrix3"/>
    <dgm:cxn modelId="{1A9B24DD-CC81-4481-88B9-CCC870A5A063}" type="presParOf" srcId="{A7ED0D40-B47C-49C8-93FD-8AD7BC371EA6}" destId="{D15DB67A-17BB-4C7B-A4FD-3901AB60A4A3}" srcOrd="1" destOrd="0" presId="urn:microsoft.com/office/officeart/2005/8/layout/matrix3"/>
    <dgm:cxn modelId="{5313DC27-EC78-4CD0-9276-4CFEF4B7904F}" type="presParOf" srcId="{A7ED0D40-B47C-49C8-93FD-8AD7BC371EA6}" destId="{2967A087-6C99-4DE4-B730-D02371DC72C9}" srcOrd="2" destOrd="0" presId="urn:microsoft.com/office/officeart/2005/8/layout/matrix3"/>
    <dgm:cxn modelId="{7795F60C-5C54-4B90-B016-116E0D757F4B}" type="presParOf" srcId="{A7ED0D40-B47C-49C8-93FD-8AD7BC371EA6}" destId="{B94A24AD-4915-47E1-951C-8EF55EDE6CB0}" srcOrd="3" destOrd="0" presId="urn:microsoft.com/office/officeart/2005/8/layout/matrix3"/>
    <dgm:cxn modelId="{B6195FEA-D489-4055-91B6-33A4C9699A2E}" type="presParOf" srcId="{A7ED0D40-B47C-49C8-93FD-8AD7BC371EA6}" destId="{499DCB16-91E6-4F0C-A231-A0DAC62478B6}"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2583B5-95B6-4B39-BB2B-69A15F1C45E8}">
      <dsp:nvSpPr>
        <dsp:cNvPr id="0" name=""/>
        <dsp:cNvSpPr/>
      </dsp:nvSpPr>
      <dsp:spPr>
        <a:xfrm rot="5400000">
          <a:off x="-214978" y="770576"/>
          <a:ext cx="963875" cy="116844"/>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6DFD38C-8A54-47E9-A9E6-F851C08893F6}">
      <dsp:nvSpPr>
        <dsp:cNvPr id="0" name=""/>
        <dsp:cNvSpPr/>
      </dsp:nvSpPr>
      <dsp:spPr>
        <a:xfrm>
          <a:off x="2392" y="148985"/>
          <a:ext cx="1298268" cy="77896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kern="1200" dirty="0" smtClean="0"/>
            <a:t>اصلهم</a:t>
          </a:r>
          <a:endParaRPr lang="ar-SA" sz="2000" kern="1200" dirty="0"/>
        </a:p>
      </dsp:txBody>
      <dsp:txXfrm>
        <a:off x="25207" y="171800"/>
        <a:ext cx="1252638" cy="733331"/>
      </dsp:txXfrm>
    </dsp:sp>
    <dsp:sp modelId="{64311532-7697-4A4A-81F3-563B33947DD9}">
      <dsp:nvSpPr>
        <dsp:cNvPr id="0" name=""/>
        <dsp:cNvSpPr/>
      </dsp:nvSpPr>
      <dsp:spPr>
        <a:xfrm rot="5400000">
          <a:off x="-214978" y="1744278"/>
          <a:ext cx="963875" cy="116844"/>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12F7239-AB27-44AC-98AA-5E960BE1A166}">
      <dsp:nvSpPr>
        <dsp:cNvPr id="0" name=""/>
        <dsp:cNvSpPr/>
      </dsp:nvSpPr>
      <dsp:spPr>
        <a:xfrm>
          <a:off x="2392" y="1122687"/>
          <a:ext cx="1298268" cy="77896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kern="1200" dirty="0" smtClean="0"/>
            <a:t>النواحي الاجتماعية ( الاسرة)</a:t>
          </a:r>
          <a:endParaRPr lang="ar-SA" sz="2000" kern="1200" dirty="0"/>
        </a:p>
      </dsp:txBody>
      <dsp:txXfrm>
        <a:off x="25207" y="1145502"/>
        <a:ext cx="1252638" cy="733331"/>
      </dsp:txXfrm>
    </dsp:sp>
    <dsp:sp modelId="{21035886-CEB7-46E1-BCEA-8A73E5821633}">
      <dsp:nvSpPr>
        <dsp:cNvPr id="0" name=""/>
        <dsp:cNvSpPr/>
      </dsp:nvSpPr>
      <dsp:spPr>
        <a:xfrm>
          <a:off x="271872" y="2231128"/>
          <a:ext cx="1716871" cy="116844"/>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BDA1902-5ABB-44ED-B271-E214280F2144}">
      <dsp:nvSpPr>
        <dsp:cNvPr id="0" name=""/>
        <dsp:cNvSpPr/>
      </dsp:nvSpPr>
      <dsp:spPr>
        <a:xfrm>
          <a:off x="2392" y="2096388"/>
          <a:ext cx="1298268" cy="77896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kern="1200" dirty="0" smtClean="0"/>
            <a:t>النواحي السياسية </a:t>
          </a:r>
          <a:endParaRPr lang="ar-SA" sz="2000" kern="1200" dirty="0"/>
        </a:p>
      </dsp:txBody>
      <dsp:txXfrm>
        <a:off x="25207" y="2119203"/>
        <a:ext cx="1252638" cy="733331"/>
      </dsp:txXfrm>
    </dsp:sp>
    <dsp:sp modelId="{1677462C-68DD-4823-A175-AAA0C465DEAD}">
      <dsp:nvSpPr>
        <dsp:cNvPr id="0" name=""/>
        <dsp:cNvSpPr/>
      </dsp:nvSpPr>
      <dsp:spPr>
        <a:xfrm rot="16200000">
          <a:off x="1511718" y="1744278"/>
          <a:ext cx="963875" cy="116844"/>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9019157-5EB8-4022-AFC4-B5B8E142C207}">
      <dsp:nvSpPr>
        <dsp:cNvPr id="0" name=""/>
        <dsp:cNvSpPr/>
      </dsp:nvSpPr>
      <dsp:spPr>
        <a:xfrm>
          <a:off x="1729089" y="2096388"/>
          <a:ext cx="1298268" cy="77896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kern="1200" dirty="0" smtClean="0"/>
            <a:t>النواحي العسكرية</a:t>
          </a:r>
          <a:endParaRPr lang="ar-SA" sz="2000" kern="1200" dirty="0"/>
        </a:p>
      </dsp:txBody>
      <dsp:txXfrm>
        <a:off x="1751904" y="2119203"/>
        <a:ext cx="1252638" cy="733331"/>
      </dsp:txXfrm>
    </dsp:sp>
    <dsp:sp modelId="{0C2807B1-154C-4E33-8FC8-F57F4D2E5D17}">
      <dsp:nvSpPr>
        <dsp:cNvPr id="0" name=""/>
        <dsp:cNvSpPr/>
      </dsp:nvSpPr>
      <dsp:spPr>
        <a:xfrm rot="16200000">
          <a:off x="1511718" y="770576"/>
          <a:ext cx="963875" cy="116844"/>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335412D-EC55-4733-8BAB-12D6F2D79D7D}">
      <dsp:nvSpPr>
        <dsp:cNvPr id="0" name=""/>
        <dsp:cNvSpPr/>
      </dsp:nvSpPr>
      <dsp:spPr>
        <a:xfrm>
          <a:off x="1729089" y="1122687"/>
          <a:ext cx="1298268" cy="77896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kern="1200" dirty="0" smtClean="0"/>
            <a:t>النواحي الدنية </a:t>
          </a:r>
          <a:endParaRPr lang="ar-SA" sz="2000" kern="1200" dirty="0"/>
        </a:p>
      </dsp:txBody>
      <dsp:txXfrm>
        <a:off x="1751904" y="1145502"/>
        <a:ext cx="1252638" cy="733331"/>
      </dsp:txXfrm>
    </dsp:sp>
    <dsp:sp modelId="{310D0236-211C-4541-8681-C61350EB733C}">
      <dsp:nvSpPr>
        <dsp:cNvPr id="0" name=""/>
        <dsp:cNvSpPr/>
      </dsp:nvSpPr>
      <dsp:spPr>
        <a:xfrm>
          <a:off x="1998569" y="283725"/>
          <a:ext cx="1716871" cy="116844"/>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A0C9FC4-579C-4FBE-8B19-9B0491F34EC5}">
      <dsp:nvSpPr>
        <dsp:cNvPr id="0" name=""/>
        <dsp:cNvSpPr/>
      </dsp:nvSpPr>
      <dsp:spPr>
        <a:xfrm>
          <a:off x="1729089" y="148985"/>
          <a:ext cx="1298268" cy="77896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kern="1200" dirty="0" smtClean="0"/>
            <a:t>النواحي الاقتصادية </a:t>
          </a:r>
          <a:endParaRPr lang="ar-SA" sz="2000" kern="1200" dirty="0"/>
        </a:p>
      </dsp:txBody>
      <dsp:txXfrm>
        <a:off x="1751904" y="171800"/>
        <a:ext cx="1252638" cy="733331"/>
      </dsp:txXfrm>
    </dsp:sp>
    <dsp:sp modelId="{7C8075A9-3110-4B13-BFDE-90CA76C72DFD}">
      <dsp:nvSpPr>
        <dsp:cNvPr id="0" name=""/>
        <dsp:cNvSpPr/>
      </dsp:nvSpPr>
      <dsp:spPr>
        <a:xfrm>
          <a:off x="3455787" y="148985"/>
          <a:ext cx="1298268" cy="77896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kern="1200" dirty="0" smtClean="0"/>
            <a:t>العلوم والفنون </a:t>
          </a:r>
          <a:endParaRPr lang="ar-SA" sz="2000" kern="1200" dirty="0"/>
        </a:p>
      </dsp:txBody>
      <dsp:txXfrm>
        <a:off x="3478602" y="171800"/>
        <a:ext cx="1252638" cy="73333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FE1BA7-C04F-42D6-8D24-B5165255CAE7}">
      <dsp:nvSpPr>
        <dsp:cNvPr id="0" name=""/>
        <dsp:cNvSpPr/>
      </dsp:nvSpPr>
      <dsp:spPr>
        <a:xfrm>
          <a:off x="0" y="0"/>
          <a:ext cx="8208912" cy="4680520"/>
        </a:xfrm>
        <a:prstGeom prst="roundRect">
          <a:avLst>
            <a:gd name="adj" fmla="val 85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3632604" numCol="1" spcCol="1270" anchor="t" anchorCtr="0">
          <a:noAutofit/>
        </a:bodyPr>
        <a:lstStyle/>
        <a:p>
          <a:pPr lvl="0" algn="r" defTabSz="1511300" rtl="1">
            <a:lnSpc>
              <a:spcPct val="90000"/>
            </a:lnSpc>
            <a:spcBef>
              <a:spcPct val="0"/>
            </a:spcBef>
            <a:spcAft>
              <a:spcPct val="35000"/>
            </a:spcAft>
          </a:pPr>
          <a:r>
            <a:rPr lang="ar-SA" sz="3400" kern="1200" dirty="0" smtClean="0">
              <a:solidFill>
                <a:schemeClr val="bg1"/>
              </a:solidFill>
              <a:latin typeface="Simplified Arabic" panose="02020603050405020304" pitchFamily="18" charset="-78"/>
              <a:cs typeface="Simplified Arabic" panose="02020603050405020304" pitchFamily="18" charset="-78"/>
            </a:rPr>
            <a:t>جاءوا غزاة الى شبه الجزيرة واستقروا </a:t>
          </a:r>
          <a:r>
            <a:rPr lang="ar-SA" sz="3400" kern="1200" dirty="0" smtClean="0">
              <a:latin typeface="Simplified Arabic" panose="02020603050405020304" pitchFamily="18" charset="-78"/>
              <a:cs typeface="Simplified Arabic" panose="02020603050405020304" pitchFamily="18" charset="-78"/>
            </a:rPr>
            <a:t>فيها</a:t>
          </a:r>
          <a:endParaRPr lang="ar-SA" sz="3400" kern="1200" dirty="0">
            <a:latin typeface="Simplified Arabic" panose="02020603050405020304" pitchFamily="18" charset="-78"/>
            <a:cs typeface="Simplified Arabic" panose="02020603050405020304" pitchFamily="18" charset="-78"/>
          </a:endParaRPr>
        </a:p>
      </dsp:txBody>
      <dsp:txXfrm>
        <a:off x="116525" y="116525"/>
        <a:ext cx="7975862" cy="4447470"/>
      </dsp:txXfrm>
    </dsp:sp>
    <dsp:sp modelId="{395FE372-88D7-4850-B9ED-7C3C6A7E1272}">
      <dsp:nvSpPr>
        <dsp:cNvPr id="0" name=""/>
        <dsp:cNvSpPr/>
      </dsp:nvSpPr>
      <dsp:spPr>
        <a:xfrm>
          <a:off x="73949" y="1144848"/>
          <a:ext cx="1568944" cy="1366827"/>
        </a:xfrm>
        <a:prstGeom prst="roundRect">
          <a:avLst>
            <a:gd name="adj" fmla="val 105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lvl="0" algn="ctr" defTabSz="1778000" rtl="1">
            <a:lnSpc>
              <a:spcPct val="90000"/>
            </a:lnSpc>
            <a:spcBef>
              <a:spcPct val="0"/>
            </a:spcBef>
            <a:spcAft>
              <a:spcPct val="35000"/>
            </a:spcAft>
          </a:pPr>
          <a:r>
            <a:rPr lang="ar-SA" sz="4000" kern="1200" dirty="0" smtClean="0">
              <a:solidFill>
                <a:srgbClr val="FF0000"/>
              </a:solidFill>
              <a:latin typeface="Simplified Arabic" panose="02020603050405020304" pitchFamily="18" charset="-78"/>
              <a:cs typeface="Simplified Arabic" panose="02020603050405020304" pitchFamily="18" charset="-78"/>
            </a:rPr>
            <a:t>اصلهم</a:t>
          </a:r>
          <a:endParaRPr lang="ar-SA" sz="4000" kern="1200" dirty="0">
            <a:solidFill>
              <a:srgbClr val="FF0000"/>
            </a:solidFill>
            <a:latin typeface="Simplified Arabic" panose="02020603050405020304" pitchFamily="18" charset="-78"/>
            <a:cs typeface="Simplified Arabic" panose="02020603050405020304" pitchFamily="18" charset="-78"/>
          </a:endParaRPr>
        </a:p>
      </dsp:txBody>
      <dsp:txXfrm>
        <a:off x="115984" y="1186883"/>
        <a:ext cx="1484874" cy="1282757"/>
      </dsp:txXfrm>
    </dsp:sp>
    <dsp:sp modelId="{E7FC8FE9-795C-4541-A5B6-8D8FA9637410}">
      <dsp:nvSpPr>
        <dsp:cNvPr id="0" name=""/>
        <dsp:cNvSpPr/>
      </dsp:nvSpPr>
      <dsp:spPr>
        <a:xfrm>
          <a:off x="-59163" y="2606100"/>
          <a:ext cx="1760109" cy="1839755"/>
        </a:xfrm>
        <a:prstGeom prst="roundRect">
          <a:avLst>
            <a:gd name="adj" fmla="val 105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ar-SA" sz="3200" kern="1200" dirty="0" smtClean="0">
              <a:solidFill>
                <a:srgbClr val="FF0000"/>
              </a:solidFill>
              <a:latin typeface="Simplified Arabic" panose="02020603050405020304" pitchFamily="18" charset="-78"/>
              <a:cs typeface="Simplified Arabic" panose="02020603050405020304" pitchFamily="18" charset="-78"/>
            </a:rPr>
            <a:t>حضارتهم</a:t>
          </a:r>
          <a:endParaRPr lang="ar-SA" sz="3200" kern="1200" dirty="0">
            <a:solidFill>
              <a:srgbClr val="FF0000"/>
            </a:solidFill>
            <a:latin typeface="Simplified Arabic" panose="02020603050405020304" pitchFamily="18" charset="-78"/>
            <a:cs typeface="Simplified Arabic" panose="02020603050405020304" pitchFamily="18" charset="-78"/>
          </a:endParaRPr>
        </a:p>
      </dsp:txBody>
      <dsp:txXfrm>
        <a:off x="-5034" y="2660229"/>
        <a:ext cx="1651851" cy="1731497"/>
      </dsp:txXfrm>
    </dsp:sp>
    <dsp:sp modelId="{075A31E3-B948-4BA4-BB90-B735D734F50E}">
      <dsp:nvSpPr>
        <dsp:cNvPr id="0" name=""/>
        <dsp:cNvSpPr/>
      </dsp:nvSpPr>
      <dsp:spPr>
        <a:xfrm>
          <a:off x="1847005" y="936099"/>
          <a:ext cx="6361906" cy="3564421"/>
        </a:xfrm>
        <a:prstGeom prst="roundRect">
          <a:avLst>
            <a:gd name="adj" fmla="val 105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2080491" numCol="1" spcCol="1270" anchor="t" anchorCtr="0">
          <a:noAutofit/>
        </a:bodyPr>
        <a:lstStyle/>
        <a:p>
          <a:pPr lvl="0" algn="r" defTabSz="1511300" rtl="1">
            <a:lnSpc>
              <a:spcPct val="90000"/>
            </a:lnSpc>
            <a:spcBef>
              <a:spcPct val="0"/>
            </a:spcBef>
            <a:spcAft>
              <a:spcPct val="35000"/>
            </a:spcAft>
          </a:pPr>
          <a:r>
            <a:rPr lang="ar-SA" sz="3400" kern="1200" dirty="0" smtClean="0"/>
            <a:t>ينتمون الى اصول هندو اوربية </a:t>
          </a:r>
          <a:endParaRPr lang="ar-SA" sz="3400" kern="1200" dirty="0"/>
        </a:p>
      </dsp:txBody>
      <dsp:txXfrm>
        <a:off x="1956623" y="1045717"/>
        <a:ext cx="6142670" cy="3345185"/>
      </dsp:txXfrm>
    </dsp:sp>
    <dsp:sp modelId="{DDE65FC0-35F3-4962-A812-DFAFFAD44356}">
      <dsp:nvSpPr>
        <dsp:cNvPr id="0" name=""/>
        <dsp:cNvSpPr/>
      </dsp:nvSpPr>
      <dsp:spPr>
        <a:xfrm>
          <a:off x="1774898" y="2316857"/>
          <a:ext cx="1324243" cy="1883909"/>
        </a:xfrm>
        <a:prstGeom prst="roundRect">
          <a:avLst>
            <a:gd name="adj" fmla="val 105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kern="1200" dirty="0" smtClean="0">
              <a:solidFill>
                <a:srgbClr val="002060"/>
              </a:solidFill>
            </a:rPr>
            <a:t>فنونهم وصلت الى حد التفوق والعبقرية </a:t>
          </a:r>
          <a:endParaRPr lang="ar-SA" sz="2400" kern="1200" dirty="0">
            <a:solidFill>
              <a:srgbClr val="002060"/>
            </a:solidFill>
          </a:endParaRPr>
        </a:p>
      </dsp:txBody>
      <dsp:txXfrm>
        <a:off x="1815623" y="2357582"/>
        <a:ext cx="1242793" cy="1802459"/>
      </dsp:txXfrm>
    </dsp:sp>
    <dsp:sp modelId="{B3E40EB7-70DD-47E8-B3A4-661609A35BE9}">
      <dsp:nvSpPr>
        <dsp:cNvPr id="0" name=""/>
        <dsp:cNvSpPr/>
      </dsp:nvSpPr>
      <dsp:spPr>
        <a:xfrm>
          <a:off x="3168349" y="1944213"/>
          <a:ext cx="4704287" cy="2664301"/>
        </a:xfrm>
        <a:prstGeom prst="roundRect">
          <a:avLst>
            <a:gd name="adj" fmla="val 105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056757" numCol="1" spcCol="1270" anchor="t" anchorCtr="0">
          <a:noAutofit/>
        </a:bodyPr>
        <a:lstStyle/>
        <a:p>
          <a:pPr lvl="0" algn="r" defTabSz="1511300" rtl="1">
            <a:lnSpc>
              <a:spcPct val="90000"/>
            </a:lnSpc>
            <a:spcBef>
              <a:spcPct val="0"/>
            </a:spcBef>
            <a:spcAft>
              <a:spcPct val="35000"/>
            </a:spcAft>
          </a:pPr>
          <a:r>
            <a:rPr lang="ar-SA" sz="3400" kern="1200" dirty="0" smtClean="0"/>
            <a:t>تأثرهم بحضارات جيرانهم</a:t>
          </a:r>
          <a:endParaRPr lang="ar-SA" sz="3400" kern="1200" dirty="0"/>
        </a:p>
      </dsp:txBody>
      <dsp:txXfrm>
        <a:off x="3250285" y="2026149"/>
        <a:ext cx="4540415" cy="2500429"/>
      </dsp:txXfrm>
    </dsp:sp>
    <dsp:sp modelId="{49447990-ED04-4102-AE4E-2F99176E1613}">
      <dsp:nvSpPr>
        <dsp:cNvPr id="0" name=""/>
        <dsp:cNvSpPr/>
      </dsp:nvSpPr>
      <dsp:spPr>
        <a:xfrm>
          <a:off x="3356418" y="2880319"/>
          <a:ext cx="2222040" cy="1447361"/>
        </a:xfrm>
        <a:prstGeom prst="roundRect">
          <a:avLst>
            <a:gd name="adj" fmla="val 105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rtl="1">
            <a:lnSpc>
              <a:spcPct val="90000"/>
            </a:lnSpc>
            <a:spcBef>
              <a:spcPct val="0"/>
            </a:spcBef>
            <a:spcAft>
              <a:spcPct val="35000"/>
            </a:spcAft>
          </a:pPr>
          <a:r>
            <a:rPr lang="ar-SA" sz="2200" kern="1200" dirty="0" smtClean="0">
              <a:solidFill>
                <a:srgbClr val="002060"/>
              </a:solidFill>
            </a:rPr>
            <a:t>لكنهم لم يصوا الى مرتبة عالية في النواحي الدينية والادبية </a:t>
          </a:r>
          <a:endParaRPr lang="ar-SA" sz="2200" kern="1200" dirty="0">
            <a:solidFill>
              <a:srgbClr val="002060"/>
            </a:solidFill>
          </a:endParaRPr>
        </a:p>
      </dsp:txBody>
      <dsp:txXfrm>
        <a:off x="3400929" y="2924830"/>
        <a:ext cx="2133018" cy="1358339"/>
      </dsp:txXfrm>
    </dsp:sp>
    <dsp:sp modelId="{F88C1417-47AB-4C3A-8B52-43C0504F1DF6}">
      <dsp:nvSpPr>
        <dsp:cNvPr id="0" name=""/>
        <dsp:cNvSpPr/>
      </dsp:nvSpPr>
      <dsp:spPr>
        <a:xfrm>
          <a:off x="5613752" y="2887518"/>
          <a:ext cx="2068697" cy="1432963"/>
        </a:xfrm>
        <a:prstGeom prst="roundRect">
          <a:avLst>
            <a:gd name="adj" fmla="val 105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kern="1200" dirty="0" smtClean="0">
              <a:solidFill>
                <a:srgbClr val="002060"/>
              </a:solidFill>
            </a:rPr>
            <a:t>امتازوا في الشؤون الحربية والسياسية والقانونية </a:t>
          </a:r>
          <a:endParaRPr lang="ar-SA" sz="2000" kern="1200" dirty="0">
            <a:solidFill>
              <a:srgbClr val="002060"/>
            </a:solidFill>
          </a:endParaRPr>
        </a:p>
      </dsp:txBody>
      <dsp:txXfrm>
        <a:off x="5657821" y="2931587"/>
        <a:ext cx="1980559" cy="134482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E16DD7-33BB-4A97-AA6F-E8033C74CE75}">
      <dsp:nvSpPr>
        <dsp:cNvPr id="0" name=""/>
        <dsp:cNvSpPr/>
      </dsp:nvSpPr>
      <dsp:spPr>
        <a:xfrm>
          <a:off x="170738" y="90472"/>
          <a:ext cx="4211542" cy="4211542"/>
        </a:xfrm>
        <a:prstGeom prst="ellipse">
          <a:avLst/>
        </a:prstGeom>
        <a:solidFill>
          <a:schemeClr val="accent1">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511300" rtl="1">
            <a:lnSpc>
              <a:spcPct val="90000"/>
            </a:lnSpc>
            <a:spcBef>
              <a:spcPct val="0"/>
            </a:spcBef>
            <a:spcAft>
              <a:spcPct val="35000"/>
            </a:spcAft>
          </a:pPr>
          <a:r>
            <a:rPr lang="ar-SA" sz="3400" kern="1200" smtClean="0"/>
            <a:t>النواحي الاجتماعية (الاسرة)</a:t>
          </a:r>
          <a:endParaRPr lang="ar-SA" sz="3400" kern="1200"/>
        </a:p>
      </dsp:txBody>
      <dsp:txXfrm>
        <a:off x="758836" y="587104"/>
        <a:ext cx="2428276" cy="3218279"/>
      </dsp:txXfrm>
    </dsp:sp>
    <dsp:sp modelId="{D3C07DE0-F723-464E-ADB5-2ACDB3DCB542}">
      <dsp:nvSpPr>
        <dsp:cNvPr id="0" name=""/>
        <dsp:cNvSpPr/>
      </dsp:nvSpPr>
      <dsp:spPr>
        <a:xfrm>
          <a:off x="3206084" y="90472"/>
          <a:ext cx="4211542" cy="4211542"/>
        </a:xfrm>
        <a:prstGeom prst="ellipse">
          <a:avLst/>
        </a:prstGeom>
        <a:solidFill>
          <a:schemeClr val="accent1">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511300" rtl="1">
            <a:lnSpc>
              <a:spcPct val="90000"/>
            </a:lnSpc>
            <a:spcBef>
              <a:spcPct val="0"/>
            </a:spcBef>
            <a:spcAft>
              <a:spcPct val="35000"/>
            </a:spcAft>
          </a:pPr>
          <a:r>
            <a:rPr lang="ar-SA" sz="3400" kern="1200" smtClean="0"/>
            <a:t>الزواج :- لا تختلف عادات الزواج عندهم عن عادات الزواج في بلاد الرافدين وتندرج كالاتي :-</a:t>
          </a:r>
          <a:endParaRPr lang="ar-SA" sz="3400" kern="1200"/>
        </a:p>
      </dsp:txBody>
      <dsp:txXfrm>
        <a:off x="4401251" y="587104"/>
        <a:ext cx="2428276" cy="321827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DA1C29-D875-4103-B70B-9830BC67F514}">
      <dsp:nvSpPr>
        <dsp:cNvPr id="0" name=""/>
        <dsp:cNvSpPr/>
      </dsp:nvSpPr>
      <dsp:spPr>
        <a:xfrm>
          <a:off x="1023" y="0"/>
          <a:ext cx="1572889" cy="3593976"/>
        </a:xfrm>
        <a:prstGeom prst="roundRect">
          <a:avLst>
            <a:gd name="adj" fmla="val 10000"/>
          </a:avLst>
        </a:prstGeom>
        <a:solidFill>
          <a:schemeClr val="tx2">
            <a:lumMod val="7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rtl="1">
            <a:lnSpc>
              <a:spcPct val="90000"/>
            </a:lnSpc>
            <a:spcBef>
              <a:spcPct val="0"/>
            </a:spcBef>
            <a:spcAft>
              <a:spcPct val="35000"/>
            </a:spcAft>
          </a:pPr>
          <a:r>
            <a:rPr lang="ar-SA" sz="3100" kern="1200" dirty="0" smtClean="0"/>
            <a:t>من عاداتهم ايضا تجعل من رب الاسرة سيدها وراعيها </a:t>
          </a:r>
          <a:endParaRPr lang="ar-SA" sz="3100" kern="1200" dirty="0"/>
        </a:p>
      </dsp:txBody>
      <dsp:txXfrm>
        <a:off x="47091" y="46068"/>
        <a:ext cx="1480753" cy="3501840"/>
      </dsp:txXfrm>
    </dsp:sp>
    <dsp:sp modelId="{17A3028A-74E2-4AA5-A17A-A1499A934290}">
      <dsp:nvSpPr>
        <dsp:cNvPr id="0" name=""/>
        <dsp:cNvSpPr/>
      </dsp:nvSpPr>
      <dsp:spPr>
        <a:xfrm>
          <a:off x="1838158" y="0"/>
          <a:ext cx="1853776" cy="3593976"/>
        </a:xfrm>
        <a:prstGeom prst="roundRect">
          <a:avLst>
            <a:gd name="adj" fmla="val 10000"/>
          </a:avLst>
        </a:prstGeom>
        <a:solidFill>
          <a:srgbClr val="FF00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rtl="1">
            <a:lnSpc>
              <a:spcPct val="90000"/>
            </a:lnSpc>
            <a:spcBef>
              <a:spcPct val="0"/>
            </a:spcBef>
            <a:spcAft>
              <a:spcPct val="35000"/>
            </a:spcAft>
          </a:pPr>
          <a:r>
            <a:rPr lang="ar-SA" sz="3100" kern="1200" dirty="0" smtClean="0"/>
            <a:t>زواج الارملة من المقربين بعدة وفاة زوجها</a:t>
          </a:r>
          <a:endParaRPr lang="ar-SA" sz="3100" kern="1200" dirty="0"/>
        </a:p>
      </dsp:txBody>
      <dsp:txXfrm>
        <a:off x="1892453" y="54295"/>
        <a:ext cx="1745186" cy="3485386"/>
      </dsp:txXfrm>
    </dsp:sp>
    <dsp:sp modelId="{A84D0B4C-0F12-42C1-9BC9-847556CADA69}">
      <dsp:nvSpPr>
        <dsp:cNvPr id="0" name=""/>
        <dsp:cNvSpPr/>
      </dsp:nvSpPr>
      <dsp:spPr>
        <a:xfrm>
          <a:off x="3956180" y="0"/>
          <a:ext cx="2184271" cy="3593976"/>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rtl="1">
            <a:lnSpc>
              <a:spcPct val="90000"/>
            </a:lnSpc>
            <a:spcBef>
              <a:spcPct val="0"/>
            </a:spcBef>
            <a:spcAft>
              <a:spcPct val="35000"/>
            </a:spcAft>
          </a:pPr>
          <a:r>
            <a:rPr lang="ar-SA" sz="3100" kern="1200" dirty="0" smtClean="0"/>
            <a:t>حرية الزواج للفتاة من رجل اخر</a:t>
          </a:r>
        </a:p>
        <a:p>
          <a:pPr lvl="0" algn="ctr" defTabSz="1377950" rtl="1">
            <a:lnSpc>
              <a:spcPct val="90000"/>
            </a:lnSpc>
            <a:spcBef>
              <a:spcPct val="0"/>
            </a:spcBef>
            <a:spcAft>
              <a:spcPct val="35000"/>
            </a:spcAft>
          </a:pPr>
          <a:r>
            <a:rPr lang="ar-SA" sz="3100" kern="1200" dirty="0" smtClean="0"/>
            <a:t>بموافقة والديها بشرط ان يعوض الخطيب الاول</a:t>
          </a:r>
          <a:endParaRPr lang="ar-SA" sz="3100" kern="1200" dirty="0"/>
        </a:p>
      </dsp:txBody>
      <dsp:txXfrm>
        <a:off x="4020155" y="63975"/>
        <a:ext cx="2056321" cy="3466026"/>
      </dsp:txXfrm>
    </dsp:sp>
    <dsp:sp modelId="{29D13174-B9D0-4C57-AFD9-0596E526C738}">
      <dsp:nvSpPr>
        <dsp:cNvPr id="0" name=""/>
        <dsp:cNvSpPr/>
      </dsp:nvSpPr>
      <dsp:spPr>
        <a:xfrm>
          <a:off x="6404697" y="0"/>
          <a:ext cx="1875198" cy="3593976"/>
        </a:xfrm>
        <a:prstGeom prst="roundRect">
          <a:avLst>
            <a:gd name="adj" fmla="val 10000"/>
          </a:avLst>
        </a:prstGeom>
        <a:solidFill>
          <a:srgbClr val="FFC0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rtl="1">
            <a:lnSpc>
              <a:spcPct val="90000"/>
            </a:lnSpc>
            <a:spcBef>
              <a:spcPct val="0"/>
            </a:spcBef>
            <a:spcAft>
              <a:spcPct val="35000"/>
            </a:spcAft>
          </a:pPr>
          <a:r>
            <a:rPr lang="ar-SA" sz="3100" kern="1200" dirty="0" smtClean="0">
              <a:solidFill>
                <a:schemeClr val="tx2"/>
              </a:solidFill>
            </a:rPr>
            <a:t>الخطبة </a:t>
          </a:r>
        </a:p>
        <a:p>
          <a:pPr lvl="0" algn="ctr" defTabSz="1377950" rtl="1">
            <a:lnSpc>
              <a:spcPct val="90000"/>
            </a:lnSpc>
            <a:spcBef>
              <a:spcPct val="0"/>
            </a:spcBef>
            <a:spcAft>
              <a:spcPct val="35000"/>
            </a:spcAft>
          </a:pPr>
          <a:r>
            <a:rPr lang="ar-SA" sz="3100" kern="1200" dirty="0" smtClean="0">
              <a:solidFill>
                <a:schemeClr val="tx2"/>
              </a:solidFill>
            </a:rPr>
            <a:t>المصحوبة بهدية من الزوج كانت خطوة اولية لكنها لم تكن إلزامية </a:t>
          </a:r>
          <a:endParaRPr lang="ar-SA" sz="3100" kern="1200" dirty="0"/>
        </a:p>
      </dsp:txBody>
      <dsp:txXfrm>
        <a:off x="6459620" y="54923"/>
        <a:ext cx="1765352" cy="348413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F14B81-76A0-4CCA-A81E-FE8993248739}">
      <dsp:nvSpPr>
        <dsp:cNvPr id="0" name=""/>
        <dsp:cNvSpPr/>
      </dsp:nvSpPr>
      <dsp:spPr>
        <a:xfrm>
          <a:off x="886226" y="0"/>
          <a:ext cx="4947686" cy="4419855"/>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5DB67A-17BB-4C7B-A4FD-3901AB60A4A3}">
      <dsp:nvSpPr>
        <dsp:cNvPr id="0" name=""/>
        <dsp:cNvSpPr/>
      </dsp:nvSpPr>
      <dsp:spPr>
        <a:xfrm>
          <a:off x="139365" y="3716623"/>
          <a:ext cx="326657" cy="430716"/>
        </a:xfrm>
        <a:prstGeom prst="roundRect">
          <a:avLst/>
        </a:prstGeom>
        <a:solidFill>
          <a:srgbClr val="FF00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endParaRPr lang="ar-SA" sz="2800" kern="1200" dirty="0"/>
        </a:p>
      </dsp:txBody>
      <dsp:txXfrm>
        <a:off x="155311" y="3732569"/>
        <a:ext cx="294765" cy="398824"/>
      </dsp:txXfrm>
    </dsp:sp>
    <dsp:sp modelId="{2967A087-6C99-4DE4-B730-D02371DC72C9}">
      <dsp:nvSpPr>
        <dsp:cNvPr id="0" name=""/>
        <dsp:cNvSpPr/>
      </dsp:nvSpPr>
      <dsp:spPr>
        <a:xfrm>
          <a:off x="6070726" y="0"/>
          <a:ext cx="2014910" cy="194245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rtl="1">
            <a:lnSpc>
              <a:spcPct val="90000"/>
            </a:lnSpc>
            <a:spcBef>
              <a:spcPct val="0"/>
            </a:spcBef>
            <a:spcAft>
              <a:spcPct val="35000"/>
            </a:spcAft>
          </a:pPr>
          <a:r>
            <a:rPr lang="ar-SA" sz="3600" kern="1200" dirty="0" smtClean="0">
              <a:solidFill>
                <a:schemeClr val="accent5"/>
              </a:solidFill>
            </a:rPr>
            <a:t>الملك</a:t>
          </a:r>
          <a:endParaRPr lang="ar-SA" sz="3600" kern="1200" dirty="0">
            <a:solidFill>
              <a:schemeClr val="accent5"/>
            </a:solidFill>
          </a:endParaRPr>
        </a:p>
      </dsp:txBody>
      <dsp:txXfrm>
        <a:off x="6165549" y="94823"/>
        <a:ext cx="1825264" cy="1752804"/>
      </dsp:txXfrm>
    </dsp:sp>
    <dsp:sp modelId="{B94A24AD-4915-47E1-951C-8EF55EDE6CB0}">
      <dsp:nvSpPr>
        <dsp:cNvPr id="0" name=""/>
        <dsp:cNvSpPr/>
      </dsp:nvSpPr>
      <dsp:spPr>
        <a:xfrm>
          <a:off x="0" y="0"/>
          <a:ext cx="6335411" cy="268539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r" defTabSz="889000" rtl="1">
            <a:lnSpc>
              <a:spcPct val="90000"/>
            </a:lnSpc>
            <a:spcBef>
              <a:spcPct val="0"/>
            </a:spcBef>
            <a:spcAft>
              <a:spcPct val="35000"/>
            </a:spcAft>
          </a:pPr>
          <a:r>
            <a:rPr lang="ar-SA" sz="2000" kern="1200" dirty="0" smtClean="0"/>
            <a:t>     الملكية الحيثية كانت انتخابية في الاصل ، رغم ان تعين وريث العرش كان يتم امام النبلاء الا انه كان لا يعد شرعياً الا بعد ان يكون ذلك طلب من الملك توافق عليه جماعة النبلاء.</a:t>
          </a:r>
        </a:p>
        <a:p>
          <a:pPr lvl="0" algn="r" defTabSz="889000" rtl="1">
            <a:lnSpc>
              <a:spcPct val="90000"/>
            </a:lnSpc>
            <a:spcBef>
              <a:spcPct val="0"/>
            </a:spcBef>
            <a:spcAft>
              <a:spcPct val="35000"/>
            </a:spcAft>
          </a:pPr>
          <a:r>
            <a:rPr lang="ar-SA" sz="2000" kern="1200" dirty="0" smtClean="0"/>
            <a:t>    وما يدل على ذلك ان تاريخ الدولة الحيثية كان مليئاً بالفتن والثورات التي قام بها أقرباء الملك لذلك كان الملك يعلن عن تعين خليفته لدرء هذه الفتن والتخلص منها ، وفي النهاية وضع احد الملوك قانون لوراثة العرش استقرت بعده الامور فلم يحدث نزاع بين النبلاء في هذا الصدد.</a:t>
          </a:r>
        </a:p>
        <a:p>
          <a:pPr lvl="0" algn="r" defTabSz="889000" rtl="1">
            <a:lnSpc>
              <a:spcPct val="90000"/>
            </a:lnSpc>
            <a:spcBef>
              <a:spcPct val="0"/>
            </a:spcBef>
            <a:spcAft>
              <a:spcPct val="35000"/>
            </a:spcAft>
          </a:pPr>
          <a:r>
            <a:rPr lang="ar-SA" sz="2000" kern="1200" dirty="0" smtClean="0"/>
            <a:t>    </a:t>
          </a:r>
          <a:endParaRPr lang="ar-SA" sz="2000" kern="1200" dirty="0"/>
        </a:p>
      </dsp:txBody>
      <dsp:txXfrm>
        <a:off x="131090" y="131090"/>
        <a:ext cx="6073231" cy="2423219"/>
      </dsp:txXfrm>
    </dsp:sp>
    <dsp:sp modelId="{499DCB16-91E6-4F0C-A231-A0DAC62478B6}">
      <dsp:nvSpPr>
        <dsp:cNvPr id="0" name=""/>
        <dsp:cNvSpPr/>
      </dsp:nvSpPr>
      <dsp:spPr>
        <a:xfrm>
          <a:off x="2175126" y="2616518"/>
          <a:ext cx="6537841" cy="1962806"/>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r" defTabSz="1066800" rtl="1">
            <a:lnSpc>
              <a:spcPct val="90000"/>
            </a:lnSpc>
            <a:spcBef>
              <a:spcPct val="0"/>
            </a:spcBef>
            <a:spcAft>
              <a:spcPct val="35000"/>
            </a:spcAft>
          </a:pPr>
          <a:r>
            <a:rPr lang="ar-SA" sz="2400" kern="1200" dirty="0" smtClean="0"/>
            <a:t>تمتع الملوك بمكانة متميزة وتدل القابهم على اعتقادهم انهم اصحاب سلطان ونفوذ على غيرهم  كما اعتبروا بأنهم يتمتعون بقوى خارقة لكنهم لم يؤلهوا في حياتهم على الاطلاق أي ان انهم لم يصلوا إلى مرحلة التقديس الا بعد وفاتهم</a:t>
          </a:r>
          <a:endParaRPr lang="ar-SA" sz="2400" kern="1200" dirty="0"/>
        </a:p>
      </dsp:txBody>
      <dsp:txXfrm>
        <a:off x="2270942" y="2712334"/>
        <a:ext cx="6346209" cy="1771174"/>
      </dsp:txXfrm>
    </dsp:sp>
  </dsp:spTree>
</dsp:drawing>
</file>

<file path=ppt/diagrams/layout1.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pPr/>
              <a:t>26/12/42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pPr/>
              <a:t>26/12/42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pPr/>
              <a:t>26/12/42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pPr/>
              <a:t>26/12/42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
        <p:nvSpPr>
          <p:cNvPr id="7" name="Title 6"/>
          <p:cNvSpPr>
            <a:spLocks noGrp="1"/>
          </p:cNvSpPr>
          <p:nvPr>
            <p:ph type="title"/>
          </p:nvPr>
        </p:nvSpPr>
        <p:spPr/>
        <p:txBody>
          <a:bodyPr/>
          <a:lstStyle/>
          <a:p>
            <a:r>
              <a:rPr lang="ar-SA" smtClean="0"/>
              <a:t>انقر لتحرير نمط العنوان الرئيسي</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pPr/>
              <a:t>26/12/42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1B8ABB09-4A1D-463E-8065-109CC2B7EFAA}" type="datetimeFigureOut">
              <a:rPr lang="ar-SA" smtClean="0"/>
              <a:pPr/>
              <a:t>26/12/42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pPr/>
              <a:t>‹#›</a:t>
            </a:fld>
            <a:endParaRPr lang="ar-SA"/>
          </a:p>
        </p:txBody>
      </p:sp>
      <p:sp>
        <p:nvSpPr>
          <p:cNvPr id="9" name="Content Placeholder 8"/>
          <p:cNvSpPr>
            <a:spLocks noGrp="1"/>
          </p:cNvSpPr>
          <p:nvPr>
            <p:ph sz="quarter" idx="13"/>
          </p:nvPr>
        </p:nvSpPr>
        <p:spPr>
          <a:xfrm>
            <a:off x="676655" y="2679192"/>
            <a:ext cx="3822192" cy="34472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1B8ABB09-4A1D-463E-8065-109CC2B7EFAA}" type="datetimeFigureOut">
              <a:rPr lang="ar-SA" smtClean="0"/>
              <a:pPr/>
              <a:t>26/12/42</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1B8ABB09-4A1D-463E-8065-109CC2B7EFAA}" type="datetimeFigureOut">
              <a:rPr lang="ar-SA" smtClean="0"/>
              <a:pPr/>
              <a:t>26/12/42</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B8ABB09-4A1D-463E-8065-109CC2B7EFAA}" type="datetimeFigureOut">
              <a:rPr lang="ar-SA" smtClean="0"/>
              <a:pPr/>
              <a:t>26/12/42</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B8ABB09-4A1D-463E-8065-109CC2B7EFAA}" type="datetimeFigureOut">
              <a:rPr lang="ar-SA" smtClean="0"/>
              <a:pPr/>
              <a:t>26/12/42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pPr/>
              <a:t>‹#›</a:t>
            </a:fld>
            <a:endParaRPr lang="ar-SA"/>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pPr/>
              <a:t>26/12/42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pPr/>
              <a:t>‹#›</a:t>
            </a:fld>
            <a:endParaRPr lang="ar-SA"/>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B8ABB09-4A1D-463E-8065-109CC2B7EFAA}" type="datetimeFigureOut">
              <a:rPr lang="ar-SA" smtClean="0"/>
              <a:pPr/>
              <a:t>26/12/42</a:t>
            </a:fld>
            <a:endParaRPr lang="ar-SA"/>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ar-SA"/>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0B34F065-1154-456A-91E3-76DE8E75E17B}" type="slidenum">
              <a:rPr lang="ar-SA" smtClean="0"/>
              <a:pPr/>
              <a:t>‹#›</a:t>
            </a:fld>
            <a:endParaRPr lang="ar-SA"/>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1" eaLnBrk="1" latinLnBrk="0" hangingPunct="1">
        <a:spcBef>
          <a:spcPct val="0"/>
        </a:spcBef>
        <a:buNone/>
        <a:defRPr sz="4400" kern="1200">
          <a:solidFill>
            <a:srgbClr val="FFFFFF"/>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r" defTabSz="914400" rtl="1"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r" defTabSz="914400" rtl="1"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r" defTabSz="914400" rtl="1"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8.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عنوان 11"/>
          <p:cNvSpPr>
            <a:spLocks noGrp="1"/>
          </p:cNvSpPr>
          <p:nvPr>
            <p:ph type="title"/>
          </p:nvPr>
        </p:nvSpPr>
        <p:spPr>
          <a:xfrm>
            <a:off x="755576" y="2780928"/>
            <a:ext cx="6048672" cy="3888432"/>
          </a:xfrm>
          <a:solidFill>
            <a:schemeClr val="bg2">
              <a:lumMod val="75000"/>
            </a:schemeClr>
          </a:solidFill>
        </p:spPr>
        <p:style>
          <a:lnRef idx="1">
            <a:schemeClr val="accent2"/>
          </a:lnRef>
          <a:fillRef idx="3">
            <a:schemeClr val="accent2"/>
          </a:fillRef>
          <a:effectRef idx="2">
            <a:schemeClr val="accent2"/>
          </a:effectRef>
          <a:fontRef idx="minor">
            <a:schemeClr val="lt1"/>
          </a:fontRef>
        </p:style>
        <p:txBody>
          <a:bodyPr>
            <a:normAutofit fontScale="90000"/>
          </a:bodyPr>
          <a:lstStyle/>
          <a:p>
            <a:pPr algn="ctr"/>
            <a:r>
              <a:rPr lang="ar-SA" sz="4000" dirty="0" smtClean="0">
                <a:solidFill>
                  <a:schemeClr val="tx1">
                    <a:lumMod val="85000"/>
                    <a:lumOff val="15000"/>
                  </a:schemeClr>
                </a:solidFill>
                <a:cs typeface="PT Bold Dusky" pitchFamily="2" charset="-78"/>
              </a:rPr>
              <a:t/>
            </a:r>
            <a:br>
              <a:rPr lang="ar-SA" sz="4000" dirty="0" smtClean="0">
                <a:solidFill>
                  <a:schemeClr val="tx1">
                    <a:lumMod val="85000"/>
                    <a:lumOff val="15000"/>
                  </a:schemeClr>
                </a:solidFill>
                <a:cs typeface="PT Bold Dusky" pitchFamily="2" charset="-78"/>
              </a:rPr>
            </a:br>
            <a:r>
              <a:rPr lang="ar-SA" sz="4000" dirty="0" smtClean="0">
                <a:solidFill>
                  <a:schemeClr val="tx1">
                    <a:lumMod val="85000"/>
                    <a:lumOff val="15000"/>
                  </a:schemeClr>
                </a:solidFill>
                <a:cs typeface="PT Bold Dusky" pitchFamily="2" charset="-78"/>
              </a:rPr>
              <a:t>محاضرات </a:t>
            </a:r>
            <a:r>
              <a:rPr lang="en-US" sz="4000" dirty="0">
                <a:solidFill>
                  <a:schemeClr val="tx1">
                    <a:lumMod val="85000"/>
                    <a:lumOff val="15000"/>
                  </a:schemeClr>
                </a:solidFill>
                <a:cs typeface="PT Bold Dusky" pitchFamily="2" charset="-78"/>
              </a:rPr>
              <a:t/>
            </a:r>
            <a:br>
              <a:rPr lang="en-US" sz="4000" dirty="0">
                <a:solidFill>
                  <a:schemeClr val="tx1">
                    <a:lumMod val="85000"/>
                    <a:lumOff val="15000"/>
                  </a:schemeClr>
                </a:solidFill>
                <a:cs typeface="PT Bold Dusky" pitchFamily="2" charset="-78"/>
              </a:rPr>
            </a:br>
            <a:r>
              <a:rPr lang="ar-IQ" sz="4000" dirty="0">
                <a:solidFill>
                  <a:schemeClr val="tx1">
                    <a:lumMod val="85000"/>
                    <a:lumOff val="15000"/>
                  </a:schemeClr>
                </a:solidFill>
                <a:cs typeface="PT Bold Dusky" pitchFamily="2" charset="-78"/>
              </a:rPr>
              <a:t>حضارات العالم القديم </a:t>
            </a:r>
            <a:r>
              <a:rPr lang="en-US" sz="4000" dirty="0">
                <a:solidFill>
                  <a:schemeClr val="tx1">
                    <a:lumMod val="85000"/>
                    <a:lumOff val="15000"/>
                  </a:schemeClr>
                </a:solidFill>
                <a:cs typeface="PT Bold Dusky" pitchFamily="2" charset="-78"/>
              </a:rPr>
              <a:t/>
            </a:r>
            <a:br>
              <a:rPr lang="en-US" sz="4000" dirty="0">
                <a:solidFill>
                  <a:schemeClr val="tx1">
                    <a:lumMod val="85000"/>
                    <a:lumOff val="15000"/>
                  </a:schemeClr>
                </a:solidFill>
                <a:cs typeface="PT Bold Dusky" pitchFamily="2" charset="-78"/>
              </a:rPr>
            </a:br>
            <a:r>
              <a:rPr lang="ar-SA" sz="4000" dirty="0">
                <a:solidFill>
                  <a:schemeClr val="tx1">
                    <a:lumMod val="85000"/>
                    <a:lumOff val="15000"/>
                  </a:schemeClr>
                </a:solidFill>
                <a:cs typeface="PT Bold Dusky" pitchFamily="2" charset="-78"/>
              </a:rPr>
              <a:t> </a:t>
            </a:r>
            <a:r>
              <a:rPr lang="en-US" sz="4000" dirty="0">
                <a:solidFill>
                  <a:schemeClr val="tx1">
                    <a:lumMod val="85000"/>
                    <a:lumOff val="15000"/>
                  </a:schemeClr>
                </a:solidFill>
                <a:cs typeface="PT Bold Dusky" pitchFamily="2" charset="-78"/>
              </a:rPr>
              <a:t/>
            </a:r>
            <a:br>
              <a:rPr lang="en-US" sz="4000" dirty="0">
                <a:solidFill>
                  <a:schemeClr val="tx1">
                    <a:lumMod val="85000"/>
                    <a:lumOff val="15000"/>
                  </a:schemeClr>
                </a:solidFill>
                <a:cs typeface="PT Bold Dusky" pitchFamily="2" charset="-78"/>
              </a:rPr>
            </a:br>
            <a:r>
              <a:rPr lang="ar-SA" sz="4000" dirty="0">
                <a:solidFill>
                  <a:schemeClr val="tx1">
                    <a:lumMod val="85000"/>
                    <a:lumOff val="15000"/>
                  </a:schemeClr>
                </a:solidFill>
                <a:cs typeface="PT Bold Dusky" pitchFamily="2" charset="-78"/>
              </a:rPr>
              <a:t>مدرس المادة </a:t>
            </a:r>
            <a:r>
              <a:rPr lang="ar-IQ" sz="4000" dirty="0">
                <a:solidFill>
                  <a:schemeClr val="tx1">
                    <a:lumMod val="85000"/>
                    <a:lumOff val="15000"/>
                  </a:schemeClr>
                </a:solidFill>
                <a:cs typeface="PT Bold Dusky" pitchFamily="2" charset="-78"/>
              </a:rPr>
              <a:t/>
            </a:r>
            <a:br>
              <a:rPr lang="ar-IQ" sz="4000" dirty="0">
                <a:solidFill>
                  <a:schemeClr val="tx1">
                    <a:lumMod val="85000"/>
                    <a:lumOff val="15000"/>
                  </a:schemeClr>
                </a:solidFill>
                <a:cs typeface="PT Bold Dusky" pitchFamily="2" charset="-78"/>
              </a:rPr>
            </a:br>
            <a:r>
              <a:rPr lang="ar-SA" sz="4000" dirty="0">
                <a:solidFill>
                  <a:schemeClr val="tx1">
                    <a:lumMod val="85000"/>
                    <a:lumOff val="15000"/>
                  </a:schemeClr>
                </a:solidFill>
                <a:cs typeface="PT Bold Dusky" pitchFamily="2" charset="-78"/>
              </a:rPr>
              <a:t> </a:t>
            </a:r>
            <a:r>
              <a:rPr lang="ar-IQ" sz="4000" dirty="0">
                <a:solidFill>
                  <a:schemeClr val="tx1">
                    <a:lumMod val="85000"/>
                    <a:lumOff val="15000"/>
                  </a:schemeClr>
                </a:solidFill>
                <a:cs typeface="PT Bold Dusky" pitchFamily="2" charset="-78"/>
              </a:rPr>
              <a:t>د. ذكرى عواد ياسر </a:t>
            </a:r>
            <a:r>
              <a:rPr lang="ar-IQ" dirty="0" smtClean="0"/>
              <a:t> </a:t>
            </a:r>
            <a:r>
              <a:rPr lang="en-US" dirty="0" smtClean="0"/>
              <a:t/>
            </a:r>
            <a:br>
              <a:rPr lang="en-US" dirty="0" smtClean="0"/>
            </a:br>
            <a:r>
              <a:rPr lang="en-US" sz="5400" dirty="0" smtClean="0">
                <a:solidFill>
                  <a:schemeClr val="tx1">
                    <a:lumMod val="85000"/>
                    <a:lumOff val="15000"/>
                  </a:schemeClr>
                </a:solidFill>
                <a:cs typeface="PT Bold Dusky" pitchFamily="2" charset="-78"/>
              </a:rPr>
              <a:t/>
            </a:r>
            <a:br>
              <a:rPr lang="en-US" sz="5400" dirty="0" smtClean="0">
                <a:solidFill>
                  <a:schemeClr val="tx1">
                    <a:lumMod val="85000"/>
                    <a:lumOff val="15000"/>
                  </a:schemeClr>
                </a:solidFill>
                <a:cs typeface="PT Bold Dusky" pitchFamily="2" charset="-78"/>
              </a:rPr>
            </a:br>
            <a:endParaRPr lang="ar-SA" dirty="0">
              <a:solidFill>
                <a:schemeClr val="tx1">
                  <a:lumMod val="85000"/>
                  <a:lumOff val="15000"/>
                </a:schemeClr>
              </a:solidFill>
              <a:cs typeface="PT Bold Dusky" pitchFamily="2"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title"/>
          </p:nvPr>
        </p:nvSpPr>
        <p:spPr>
          <a:xfrm>
            <a:off x="457200" y="338328"/>
            <a:ext cx="8229600" cy="2370592"/>
          </a:xfrm>
        </p:spPr>
        <p:txBody>
          <a:bodyPr/>
          <a:lstStyle/>
          <a:p>
            <a:r>
              <a:rPr lang="ar-SA" dirty="0" smtClean="0">
                <a:solidFill>
                  <a:srgbClr val="FF0000"/>
                </a:solidFill>
              </a:rPr>
              <a:t>مع السلامة سنكمل ان شاء الله المحاضرة القادمة</a:t>
            </a:r>
            <a:br>
              <a:rPr lang="ar-SA" dirty="0" smtClean="0">
                <a:solidFill>
                  <a:srgbClr val="FF0000"/>
                </a:solidFill>
              </a:rPr>
            </a:br>
            <a:r>
              <a:rPr lang="ar-SA" dirty="0" smtClean="0">
                <a:solidFill>
                  <a:srgbClr val="FF0000"/>
                </a:solidFill>
              </a:rPr>
              <a:t>شكراً لتفاعلكم معنا </a:t>
            </a:r>
            <a:endParaRPr lang="ar-SA" dirty="0">
              <a:solidFill>
                <a:srgbClr val="FF0000"/>
              </a:solidFill>
            </a:endParaRPr>
          </a:p>
        </p:txBody>
      </p:sp>
      <p:pic>
        <p:nvPicPr>
          <p:cNvPr id="1026" name="Picture 2" descr="C:\Program Files (x86)\Microsoft Office\MEDIA\CAGCAT10\j0090386.wmf"/>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3226248" y="2780929"/>
            <a:ext cx="3361976" cy="27746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1302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رسم تخطيطي 6"/>
          <p:cNvGraphicFramePr/>
          <p:nvPr>
            <p:extLst>
              <p:ext uri="{D42A27DB-BD31-4B8C-83A1-F6EECF244321}">
                <p14:modId xmlns:p14="http://schemas.microsoft.com/office/powerpoint/2010/main" val="436013792"/>
              </p:ext>
            </p:extLst>
          </p:nvPr>
        </p:nvGraphicFramePr>
        <p:xfrm>
          <a:off x="323528" y="3284984"/>
          <a:ext cx="4756448" cy="30243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عنوان 1"/>
          <p:cNvSpPr>
            <a:spLocks noGrp="1"/>
          </p:cNvSpPr>
          <p:nvPr>
            <p:ph type="title"/>
          </p:nvPr>
        </p:nvSpPr>
        <p:spPr>
          <a:xfrm>
            <a:off x="2051720" y="1556792"/>
            <a:ext cx="3352800" cy="1252728"/>
          </a:xfrm>
        </p:spPr>
        <p:style>
          <a:lnRef idx="1">
            <a:schemeClr val="accent5"/>
          </a:lnRef>
          <a:fillRef idx="1002">
            <a:schemeClr val="lt1"/>
          </a:fillRef>
          <a:effectRef idx="2">
            <a:schemeClr val="accent5"/>
          </a:effectRef>
          <a:fontRef idx="minor">
            <a:schemeClr val="lt1"/>
          </a:fontRef>
        </p:style>
        <p:txBody>
          <a:bodyPr>
            <a:noAutofit/>
          </a:bodyPr>
          <a:lstStyle/>
          <a:p>
            <a:pPr algn="ctr"/>
            <a:r>
              <a:rPr lang="en-US" sz="3200" b="0" dirty="0" smtClean="0">
                <a:solidFill>
                  <a:schemeClr val="tx2">
                    <a:lumMod val="60000"/>
                    <a:lumOff val="40000"/>
                  </a:schemeClr>
                </a:solidFill>
                <a:latin typeface="Andalus" pitchFamily="18" charset="-78"/>
                <a:cs typeface="Andalus" pitchFamily="18" charset="-78"/>
              </a:rPr>
              <a:t/>
            </a:r>
            <a:br>
              <a:rPr lang="en-US" sz="3200" b="0" dirty="0" smtClean="0">
                <a:solidFill>
                  <a:schemeClr val="tx2">
                    <a:lumMod val="60000"/>
                    <a:lumOff val="40000"/>
                  </a:schemeClr>
                </a:solidFill>
                <a:latin typeface="Andalus" pitchFamily="18" charset="-78"/>
                <a:cs typeface="Andalus" pitchFamily="18" charset="-78"/>
              </a:rPr>
            </a:br>
            <a:r>
              <a:rPr lang="ar-SA" sz="3200" b="0" dirty="0" smtClean="0">
                <a:solidFill>
                  <a:schemeClr val="tx2">
                    <a:lumMod val="60000"/>
                    <a:lumOff val="40000"/>
                  </a:schemeClr>
                </a:solidFill>
                <a:latin typeface="Andalus" pitchFamily="18" charset="-78"/>
                <a:cs typeface="Andalus" pitchFamily="18" charset="-78"/>
              </a:rPr>
              <a:t>اسيا الصغرى </a:t>
            </a:r>
            <a:br>
              <a:rPr lang="ar-SA" sz="3200" b="0" dirty="0" smtClean="0">
                <a:solidFill>
                  <a:schemeClr val="tx2">
                    <a:lumMod val="60000"/>
                    <a:lumOff val="40000"/>
                  </a:schemeClr>
                </a:solidFill>
                <a:latin typeface="Andalus" pitchFamily="18" charset="-78"/>
                <a:cs typeface="Andalus" pitchFamily="18" charset="-78"/>
              </a:rPr>
            </a:br>
            <a:r>
              <a:rPr lang="ar-SA" sz="3200" dirty="0" smtClean="0">
                <a:solidFill>
                  <a:schemeClr val="tx2">
                    <a:lumMod val="60000"/>
                    <a:lumOff val="40000"/>
                  </a:schemeClr>
                </a:solidFill>
                <a:latin typeface="Andalus" pitchFamily="18" charset="-78"/>
                <a:cs typeface="Andalus" pitchFamily="18" charset="-78"/>
              </a:rPr>
              <a:t>(الحيثيين)</a:t>
            </a:r>
            <a:endParaRPr lang="ar-SA" sz="3200" b="0" dirty="0">
              <a:solidFill>
                <a:schemeClr val="tx2">
                  <a:lumMod val="60000"/>
                  <a:lumOff val="40000"/>
                </a:schemeClr>
              </a:solidFill>
              <a:latin typeface="Andalus" pitchFamily="18" charset="-78"/>
              <a:cs typeface="Andalus" pitchFamily="18" charset="-78"/>
            </a:endParaRPr>
          </a:p>
        </p:txBody>
      </p:sp>
      <p:sp>
        <p:nvSpPr>
          <p:cNvPr id="3" name="عنصر نائب للمحتوى 2"/>
          <p:cNvSpPr>
            <a:spLocks noGrp="1"/>
          </p:cNvSpPr>
          <p:nvPr>
            <p:ph idx="1"/>
          </p:nvPr>
        </p:nvSpPr>
        <p:spPr>
          <a:xfrm>
            <a:off x="5364088" y="3212976"/>
            <a:ext cx="3191950" cy="3024336"/>
          </a:xfrm>
        </p:spPr>
        <p:txBody>
          <a:bodyPr>
            <a:normAutofit/>
          </a:bodyPr>
          <a:lstStyle/>
          <a:p>
            <a:pPr>
              <a:buFont typeface="Wingdings" panose="05000000000000000000" pitchFamily="2" charset="2"/>
              <a:buChar char="q"/>
            </a:pPr>
            <a:r>
              <a:rPr lang="ar-SA" dirty="0" smtClean="0"/>
              <a:t> اصلهم .</a:t>
            </a:r>
          </a:p>
          <a:p>
            <a:pPr>
              <a:buFont typeface="Wingdings" panose="05000000000000000000" pitchFamily="2" charset="2"/>
              <a:buChar char="q"/>
            </a:pPr>
            <a:r>
              <a:rPr lang="ar-SA" dirty="0" smtClean="0"/>
              <a:t>النواحي الاجتماعية ( الاسرة)</a:t>
            </a:r>
          </a:p>
          <a:p>
            <a:pPr>
              <a:buFont typeface="Wingdings" panose="05000000000000000000" pitchFamily="2" charset="2"/>
              <a:buChar char="q"/>
            </a:pPr>
            <a:r>
              <a:rPr lang="ar-SA" dirty="0"/>
              <a:t> </a:t>
            </a:r>
            <a:r>
              <a:rPr lang="ar-SA" dirty="0" smtClean="0"/>
              <a:t>النواحي السياسية </a:t>
            </a:r>
          </a:p>
          <a:p>
            <a:pPr>
              <a:buFont typeface="Wingdings" panose="05000000000000000000" pitchFamily="2" charset="2"/>
              <a:buChar char="q"/>
            </a:pPr>
            <a:r>
              <a:rPr lang="ar-SA" dirty="0" smtClean="0"/>
              <a:t>النواحي العسكرية</a:t>
            </a:r>
          </a:p>
          <a:p>
            <a:pPr>
              <a:buFont typeface="Wingdings" panose="05000000000000000000" pitchFamily="2" charset="2"/>
              <a:buChar char="q"/>
            </a:pPr>
            <a:r>
              <a:rPr lang="ar-SA" dirty="0"/>
              <a:t> </a:t>
            </a:r>
            <a:r>
              <a:rPr lang="ar-SA" dirty="0" smtClean="0"/>
              <a:t>النواحي الدنية </a:t>
            </a:r>
          </a:p>
          <a:p>
            <a:pPr>
              <a:buFont typeface="Wingdings" panose="05000000000000000000" pitchFamily="2" charset="2"/>
              <a:buChar char="q"/>
            </a:pPr>
            <a:r>
              <a:rPr lang="ar-SA" dirty="0" smtClean="0"/>
              <a:t>الحياة الاقتصادية </a:t>
            </a:r>
          </a:p>
          <a:p>
            <a:pPr>
              <a:buFont typeface="Wingdings" panose="05000000000000000000" pitchFamily="2" charset="2"/>
              <a:buChar char="q"/>
            </a:pPr>
            <a:r>
              <a:rPr lang="ar-SA" dirty="0"/>
              <a:t> </a:t>
            </a:r>
            <a:r>
              <a:rPr lang="ar-SA" dirty="0" smtClean="0"/>
              <a:t>العلوم والفنون </a:t>
            </a:r>
          </a:p>
          <a:p>
            <a:pPr>
              <a:buFont typeface="Wingdings" panose="05000000000000000000" pitchFamily="2" charset="2"/>
              <a:buChar char="q"/>
            </a:pPr>
            <a:endParaRPr lang="ar-SA"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عنصر نائب للمحتوى 4"/>
          <p:cNvGraphicFramePr>
            <a:graphicFrameLocks noGrp="1"/>
          </p:cNvGraphicFramePr>
          <p:nvPr>
            <p:ph idx="1"/>
            <p:extLst>
              <p:ext uri="{D42A27DB-BD31-4B8C-83A1-F6EECF244321}">
                <p14:modId xmlns:p14="http://schemas.microsoft.com/office/powerpoint/2010/main" val="1489630798"/>
              </p:ext>
            </p:extLst>
          </p:nvPr>
        </p:nvGraphicFramePr>
        <p:xfrm>
          <a:off x="611560" y="2060848"/>
          <a:ext cx="8208912" cy="4680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عنوان 1"/>
          <p:cNvSpPr>
            <a:spLocks noGrp="1"/>
          </p:cNvSpPr>
          <p:nvPr>
            <p:ph type="title"/>
          </p:nvPr>
        </p:nvSpPr>
        <p:spPr/>
        <p:style>
          <a:lnRef idx="2">
            <a:schemeClr val="accent2"/>
          </a:lnRef>
          <a:fillRef idx="1002">
            <a:schemeClr val="lt2"/>
          </a:fillRef>
          <a:effectRef idx="0">
            <a:schemeClr val="accent2"/>
          </a:effectRef>
          <a:fontRef idx="minor">
            <a:schemeClr val="dk1"/>
          </a:fontRef>
        </p:style>
        <p:txBody>
          <a:bodyPr>
            <a:noAutofit/>
          </a:bodyPr>
          <a:lstStyle/>
          <a:p>
            <a:pPr algn="ctr"/>
            <a:r>
              <a:rPr lang="ar-SA" sz="5400" dirty="0" smtClean="0">
                <a:solidFill>
                  <a:schemeClr val="tx2">
                    <a:lumMod val="60000"/>
                    <a:lumOff val="40000"/>
                  </a:schemeClr>
                </a:solidFill>
                <a:latin typeface="Simplified Arabic" panose="02020603050405020304" pitchFamily="18" charset="-78"/>
                <a:cs typeface="Simplified Arabic" panose="02020603050405020304" pitchFamily="18" charset="-78"/>
              </a:rPr>
              <a:t>ال</a:t>
            </a:r>
            <a:r>
              <a:rPr lang="ar-SA" sz="5400" b="0" dirty="0" smtClean="0">
                <a:solidFill>
                  <a:schemeClr val="tx2">
                    <a:lumMod val="60000"/>
                    <a:lumOff val="40000"/>
                  </a:schemeClr>
                </a:solidFill>
                <a:latin typeface="Simplified Arabic" panose="02020603050405020304" pitchFamily="18" charset="-78"/>
                <a:cs typeface="Simplified Arabic" panose="02020603050405020304" pitchFamily="18" charset="-78"/>
              </a:rPr>
              <a:t>حيثيين</a:t>
            </a:r>
            <a:endParaRPr lang="ar-SA" sz="4800" dirty="0">
              <a:latin typeface="Simplified Arabic" panose="02020603050405020304" pitchFamily="18" charset="-78"/>
              <a:cs typeface="Simplified Arabic" panose="02020603050405020304" pitchFamily="18"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extLst>
              <p:ext uri="{D42A27DB-BD31-4B8C-83A1-F6EECF244321}">
                <p14:modId xmlns:p14="http://schemas.microsoft.com/office/powerpoint/2010/main" val="368259384"/>
              </p:ext>
            </p:extLst>
          </p:nvPr>
        </p:nvGraphicFramePr>
        <p:xfrm>
          <a:off x="872067" y="1988840"/>
          <a:ext cx="7588365" cy="43924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Autofit/>
          </a:bodyPr>
          <a:lstStyle/>
          <a:p>
            <a:pPr algn="ctr"/>
            <a:r>
              <a:rPr lang="ar-IQ" sz="3600" dirty="0" smtClean="0">
                <a:solidFill>
                  <a:schemeClr val="tx1">
                    <a:lumMod val="85000"/>
                    <a:lumOff val="15000"/>
                  </a:schemeClr>
                </a:solidFill>
                <a:latin typeface="Traditional Arabic" pitchFamily="18" charset="-78"/>
                <a:cs typeface="Traditional Arabic" pitchFamily="18" charset="-78"/>
              </a:rPr>
              <a:t/>
            </a:r>
            <a:br>
              <a:rPr lang="ar-IQ" sz="3600" dirty="0" smtClean="0">
                <a:solidFill>
                  <a:schemeClr val="tx1">
                    <a:lumMod val="85000"/>
                    <a:lumOff val="15000"/>
                  </a:schemeClr>
                </a:solidFill>
                <a:latin typeface="Traditional Arabic" pitchFamily="18" charset="-78"/>
                <a:cs typeface="Traditional Arabic" pitchFamily="18" charset="-78"/>
              </a:rPr>
            </a:br>
            <a:r>
              <a:rPr lang="ar-SA" sz="3600" dirty="0" smtClean="0">
                <a:solidFill>
                  <a:schemeClr val="tx1">
                    <a:lumMod val="85000"/>
                    <a:lumOff val="15000"/>
                  </a:schemeClr>
                </a:solidFill>
                <a:latin typeface="Traditional Arabic" pitchFamily="18" charset="-78"/>
                <a:cs typeface="Traditional Arabic" pitchFamily="18" charset="-78"/>
              </a:rPr>
              <a:t/>
            </a:r>
            <a:br>
              <a:rPr lang="ar-SA" sz="3600" dirty="0" smtClean="0">
                <a:solidFill>
                  <a:schemeClr val="tx1">
                    <a:lumMod val="85000"/>
                    <a:lumOff val="15000"/>
                  </a:schemeClr>
                </a:solidFill>
                <a:latin typeface="Traditional Arabic" pitchFamily="18" charset="-78"/>
                <a:cs typeface="Traditional Arabic" pitchFamily="18" charset="-78"/>
              </a:rPr>
            </a:br>
            <a:r>
              <a:rPr lang="ar-SA" sz="4000" dirty="0" smtClean="0">
                <a:solidFill>
                  <a:schemeClr val="tx1">
                    <a:lumMod val="85000"/>
                    <a:lumOff val="15000"/>
                  </a:schemeClr>
                </a:solidFill>
                <a:latin typeface="Simplified Arabic" panose="02020603050405020304" pitchFamily="18" charset="-78"/>
                <a:cs typeface="Simplified Arabic" panose="02020603050405020304" pitchFamily="18" charset="-78"/>
              </a:rPr>
              <a:t>الحيثيين</a:t>
            </a:r>
            <a:r>
              <a:rPr lang="ar-IQ" sz="4000" dirty="0" smtClean="0">
                <a:solidFill>
                  <a:schemeClr val="tx1">
                    <a:lumMod val="85000"/>
                    <a:lumOff val="15000"/>
                  </a:schemeClr>
                </a:solidFill>
                <a:latin typeface="Simplified Arabic" panose="02020603050405020304" pitchFamily="18" charset="-78"/>
                <a:cs typeface="Simplified Arabic" panose="02020603050405020304" pitchFamily="18" charset="-78"/>
              </a:rPr>
              <a:t/>
            </a:r>
            <a:br>
              <a:rPr lang="ar-IQ" sz="4000" dirty="0" smtClean="0">
                <a:solidFill>
                  <a:schemeClr val="tx1">
                    <a:lumMod val="85000"/>
                    <a:lumOff val="15000"/>
                  </a:schemeClr>
                </a:solidFill>
                <a:latin typeface="Simplified Arabic" panose="02020603050405020304" pitchFamily="18" charset="-78"/>
                <a:cs typeface="Simplified Arabic" panose="02020603050405020304" pitchFamily="18" charset="-78"/>
              </a:rPr>
            </a:br>
            <a:r>
              <a:rPr lang="ar-IQ" sz="4000" dirty="0" smtClean="0">
                <a:solidFill>
                  <a:schemeClr val="tx1">
                    <a:lumMod val="85000"/>
                    <a:lumOff val="15000"/>
                  </a:schemeClr>
                </a:solidFill>
                <a:latin typeface="Traditional Arabic" pitchFamily="18" charset="-78"/>
                <a:cs typeface="Traditional Arabic" pitchFamily="18" charset="-78"/>
              </a:rPr>
              <a:t/>
            </a:r>
            <a:br>
              <a:rPr lang="ar-IQ" sz="4000" dirty="0" smtClean="0">
                <a:solidFill>
                  <a:schemeClr val="tx1">
                    <a:lumMod val="85000"/>
                    <a:lumOff val="15000"/>
                  </a:schemeClr>
                </a:solidFill>
                <a:latin typeface="Traditional Arabic" pitchFamily="18" charset="-78"/>
                <a:cs typeface="Traditional Arabic" pitchFamily="18" charset="-78"/>
              </a:rPr>
            </a:br>
            <a:endParaRPr lang="ar-SA" sz="4000" dirty="0">
              <a:solidFill>
                <a:schemeClr val="tx1">
                  <a:lumMod val="85000"/>
                  <a:lumOff val="15000"/>
                </a:schemeClr>
              </a:solidFill>
              <a:latin typeface="Traditional Arabic" pitchFamily="18" charset="-78"/>
              <a:cs typeface="Traditional Arabic" pitchFamily="18"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rot="20814060">
            <a:off x="1535823" y="477104"/>
            <a:ext cx="3673244" cy="1031125"/>
          </a:xfrm>
        </p:spPr>
        <p:style>
          <a:lnRef idx="2">
            <a:schemeClr val="accent2"/>
          </a:lnRef>
          <a:fillRef idx="1">
            <a:schemeClr val="lt1"/>
          </a:fillRef>
          <a:effectRef idx="0">
            <a:schemeClr val="accent2"/>
          </a:effectRef>
          <a:fontRef idx="minor">
            <a:schemeClr val="dk1"/>
          </a:fontRef>
        </p:style>
        <p:txBody>
          <a:bodyPr>
            <a:normAutofit/>
          </a:bodyPr>
          <a:lstStyle/>
          <a:p>
            <a:pPr lvl="0" algn="ctr"/>
            <a:r>
              <a:rPr lang="ar-SA" sz="6000" dirty="0" smtClean="0">
                <a:solidFill>
                  <a:schemeClr val="tx2">
                    <a:lumMod val="60000"/>
                    <a:lumOff val="40000"/>
                  </a:schemeClr>
                </a:solidFill>
                <a:latin typeface="Traditional Arabic" pitchFamily="18" charset="-78"/>
                <a:cs typeface="Traditional Arabic" pitchFamily="18" charset="-78"/>
              </a:rPr>
              <a:t>الحيثيين</a:t>
            </a:r>
            <a:endParaRPr lang="ar-SA" sz="6000" dirty="0">
              <a:solidFill>
                <a:schemeClr val="tx2">
                  <a:lumMod val="60000"/>
                  <a:lumOff val="40000"/>
                </a:schemeClr>
              </a:solidFill>
              <a:latin typeface="Traditional Arabic" pitchFamily="18" charset="-78"/>
              <a:cs typeface="Traditional Arabic" pitchFamily="18" charset="-78"/>
            </a:endParaRPr>
          </a:p>
        </p:txBody>
      </p:sp>
      <p:graphicFrame>
        <p:nvGraphicFramePr>
          <p:cNvPr id="5" name="عنصر نائب للمحتوى 4"/>
          <p:cNvGraphicFramePr>
            <a:graphicFrameLocks noGrp="1"/>
          </p:cNvGraphicFramePr>
          <p:nvPr>
            <p:ph idx="1"/>
            <p:extLst>
              <p:ext uri="{D42A27DB-BD31-4B8C-83A1-F6EECF244321}">
                <p14:modId xmlns:p14="http://schemas.microsoft.com/office/powerpoint/2010/main" val="261650446"/>
              </p:ext>
            </p:extLst>
          </p:nvPr>
        </p:nvGraphicFramePr>
        <p:xfrm>
          <a:off x="467544" y="2492896"/>
          <a:ext cx="8280920" cy="35939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395536" y="332656"/>
            <a:ext cx="7772400" cy="936104"/>
          </a:xfrm>
          <a:solidFill>
            <a:schemeClr val="bg1"/>
          </a:solidFill>
        </p:spPr>
        <p:txBody>
          <a:bodyPr>
            <a:noAutofit/>
          </a:bodyPr>
          <a:lstStyle/>
          <a:p>
            <a:pPr algn="ctr"/>
            <a:r>
              <a:rPr lang="ar-SA" sz="6600" dirty="0" smtClean="0">
                <a:solidFill>
                  <a:schemeClr val="accent3">
                    <a:lumMod val="75000"/>
                  </a:schemeClr>
                </a:solidFill>
                <a:latin typeface="Arabic Typesetting" panose="03020402040406030203" pitchFamily="66" charset="-78"/>
                <a:cs typeface="Arabic Typesetting" panose="03020402040406030203" pitchFamily="66" charset="-78"/>
              </a:rPr>
              <a:t>الحيثيين</a:t>
            </a:r>
            <a:endParaRPr lang="ar-SA" sz="6600" dirty="0">
              <a:solidFill>
                <a:schemeClr val="accent3">
                  <a:lumMod val="75000"/>
                </a:schemeClr>
              </a:solidFill>
              <a:latin typeface="Arabic Typesetting" panose="03020402040406030203" pitchFamily="66" charset="-78"/>
              <a:cs typeface="Arabic Typesetting" panose="03020402040406030203" pitchFamily="66" charset="-78"/>
            </a:endParaRPr>
          </a:p>
        </p:txBody>
      </p:sp>
      <p:sp>
        <p:nvSpPr>
          <p:cNvPr id="7" name="عنوان فرعي 6"/>
          <p:cNvSpPr>
            <a:spLocks noGrp="1"/>
          </p:cNvSpPr>
          <p:nvPr>
            <p:ph type="subTitle" idx="1"/>
          </p:nvPr>
        </p:nvSpPr>
        <p:spPr>
          <a:xfrm>
            <a:off x="323528" y="1484784"/>
            <a:ext cx="7992888" cy="1224135"/>
          </a:xfrm>
        </p:spPr>
        <p:txBody>
          <a:bodyPr>
            <a:normAutofit/>
          </a:bodyPr>
          <a:lstStyle/>
          <a:p>
            <a:pPr algn="r"/>
            <a:r>
              <a:rPr lang="ar-SA" dirty="0" smtClean="0"/>
              <a:t>رغم سيطرة رب الاسرة وسلطته على زوجته وله حق تقرير مصيرها إذا ارتكبت خيانة زوجية .</a:t>
            </a:r>
          </a:p>
          <a:p>
            <a:pPr algn="r"/>
            <a:r>
              <a:rPr lang="ar-SA" dirty="0"/>
              <a:t> </a:t>
            </a:r>
            <a:r>
              <a:rPr lang="ar-SA" dirty="0" smtClean="0"/>
              <a:t>   ومع فأن المرأة في بعض اجزاء اسيا الصغرى كانت تتمتع ببعض الامتيازات الخاصة التي كانت ترجع على الارجح الى بقايا ( </a:t>
            </a:r>
            <a:r>
              <a:rPr lang="ar-SA" sz="2400" dirty="0" smtClean="0">
                <a:solidFill>
                  <a:srgbClr val="7030A0"/>
                </a:solidFill>
              </a:rPr>
              <a:t>نظام أموي </a:t>
            </a:r>
            <a:r>
              <a:rPr lang="ar-SA" dirty="0" smtClean="0"/>
              <a:t>)</a:t>
            </a:r>
          </a:p>
          <a:p>
            <a:pPr algn="r"/>
            <a:endParaRPr lang="ar-SA" dirty="0" smtClean="0"/>
          </a:p>
          <a:p>
            <a:endParaRPr lang="ar-SA" dirty="0"/>
          </a:p>
        </p:txBody>
      </p:sp>
      <p:grpSp>
        <p:nvGrpSpPr>
          <p:cNvPr id="1036" name="مجموعة 1035"/>
          <p:cNvGrpSpPr/>
          <p:nvPr/>
        </p:nvGrpSpPr>
        <p:grpSpPr>
          <a:xfrm>
            <a:off x="1115616" y="2781873"/>
            <a:ext cx="6984776" cy="3598360"/>
            <a:chOff x="1666592" y="2781873"/>
            <a:chExt cx="5130762" cy="3598360"/>
          </a:xfrm>
        </p:grpSpPr>
        <p:sp>
          <p:nvSpPr>
            <p:cNvPr id="1037" name="شكل حر 1036"/>
            <p:cNvSpPr/>
            <p:nvPr/>
          </p:nvSpPr>
          <p:spPr>
            <a:xfrm rot="2563076">
              <a:off x="3421181" y="5303268"/>
              <a:ext cx="543058" cy="42626"/>
            </a:xfrm>
            <a:custGeom>
              <a:avLst/>
              <a:gdLst/>
              <a:ahLst/>
              <a:cxnLst/>
              <a:rect l="0" t="0" r="0" b="0"/>
              <a:pathLst>
                <a:path>
                  <a:moveTo>
                    <a:pt x="0" y="21313"/>
                  </a:moveTo>
                  <a:lnTo>
                    <a:pt x="543058" y="21313"/>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038" name="شكل حر 1037"/>
            <p:cNvSpPr/>
            <p:nvPr/>
          </p:nvSpPr>
          <p:spPr>
            <a:xfrm>
              <a:off x="3493217" y="4559740"/>
              <a:ext cx="604204" cy="42626"/>
            </a:xfrm>
            <a:custGeom>
              <a:avLst/>
              <a:gdLst/>
              <a:ahLst/>
              <a:cxnLst/>
              <a:rect l="0" t="0" r="0" b="0"/>
              <a:pathLst>
                <a:path>
                  <a:moveTo>
                    <a:pt x="0" y="21313"/>
                  </a:moveTo>
                  <a:lnTo>
                    <a:pt x="604204" y="21313"/>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039" name="شكل حر 1038"/>
            <p:cNvSpPr/>
            <p:nvPr/>
          </p:nvSpPr>
          <p:spPr>
            <a:xfrm rot="19036924">
              <a:off x="3421181" y="3816212"/>
              <a:ext cx="543058" cy="42626"/>
            </a:xfrm>
            <a:custGeom>
              <a:avLst/>
              <a:gdLst/>
              <a:ahLst/>
              <a:cxnLst/>
              <a:rect l="0" t="0" r="0" b="0"/>
              <a:pathLst>
                <a:path>
                  <a:moveTo>
                    <a:pt x="0" y="21313"/>
                  </a:moveTo>
                  <a:lnTo>
                    <a:pt x="543058" y="21313"/>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040" name="شكل بيضاوي 1039"/>
            <p:cNvSpPr/>
            <p:nvPr/>
          </p:nvSpPr>
          <p:spPr>
            <a:xfrm>
              <a:off x="1666592" y="3693866"/>
              <a:ext cx="1730726" cy="1730726"/>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041" name="شكل حر 1040"/>
            <p:cNvSpPr/>
            <p:nvPr/>
          </p:nvSpPr>
          <p:spPr>
            <a:xfrm>
              <a:off x="3754457" y="2852936"/>
              <a:ext cx="2473727" cy="967372"/>
            </a:xfrm>
            <a:custGeom>
              <a:avLst/>
              <a:gdLst>
                <a:gd name="connsiteX0" fmla="*/ 0 w 1038435"/>
                <a:gd name="connsiteY0" fmla="*/ 519218 h 1038435"/>
                <a:gd name="connsiteX1" fmla="*/ 519218 w 1038435"/>
                <a:gd name="connsiteY1" fmla="*/ 0 h 1038435"/>
                <a:gd name="connsiteX2" fmla="*/ 1038436 w 1038435"/>
                <a:gd name="connsiteY2" fmla="*/ 519218 h 1038435"/>
                <a:gd name="connsiteX3" fmla="*/ 519218 w 1038435"/>
                <a:gd name="connsiteY3" fmla="*/ 1038436 h 1038435"/>
                <a:gd name="connsiteX4" fmla="*/ 0 w 1038435"/>
                <a:gd name="connsiteY4" fmla="*/ 519218 h 10384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8435" h="1038435">
                  <a:moveTo>
                    <a:pt x="0" y="519218"/>
                  </a:moveTo>
                  <a:cubicBezTo>
                    <a:pt x="0" y="232462"/>
                    <a:pt x="232462" y="0"/>
                    <a:pt x="519218" y="0"/>
                  </a:cubicBezTo>
                  <a:cubicBezTo>
                    <a:pt x="805974" y="0"/>
                    <a:pt x="1038436" y="232462"/>
                    <a:pt x="1038436" y="519218"/>
                  </a:cubicBezTo>
                  <a:cubicBezTo>
                    <a:pt x="1038436" y="805974"/>
                    <a:pt x="805974" y="1038436"/>
                    <a:pt x="519218" y="1038436"/>
                  </a:cubicBezTo>
                  <a:cubicBezTo>
                    <a:pt x="232462" y="1038436"/>
                    <a:pt x="0" y="805974"/>
                    <a:pt x="0" y="519218"/>
                  </a:cubicBez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9855" tIns="169855" rIns="169855" bIns="169855" numCol="1" spcCol="1270" anchor="ctr" anchorCtr="0">
              <a:noAutofit/>
            </a:bodyPr>
            <a:lstStyle/>
            <a:p>
              <a:pPr lvl="0" algn="ctr" defTabSz="1244600" rtl="1">
                <a:lnSpc>
                  <a:spcPct val="90000"/>
                </a:lnSpc>
                <a:spcBef>
                  <a:spcPct val="0"/>
                </a:spcBef>
                <a:spcAft>
                  <a:spcPct val="35000"/>
                </a:spcAft>
              </a:pPr>
              <a:r>
                <a:rPr lang="ar-SA" kern="1200" dirty="0" smtClean="0">
                  <a:solidFill>
                    <a:srgbClr val="FFFF00"/>
                  </a:solidFill>
                </a:rPr>
                <a:t>الملكة الوالدة بالذات كانت تمتع بدرجة كبيرة من الاستقلال وكان لها مكانة خاصة ولها من الالقاب ما تحتفظ به من طوال حياتها  </a:t>
              </a:r>
              <a:endParaRPr lang="ar-SA" kern="1200" dirty="0">
                <a:solidFill>
                  <a:srgbClr val="FFFF00"/>
                </a:solidFill>
              </a:endParaRPr>
            </a:p>
          </p:txBody>
        </p:sp>
        <p:sp>
          <p:nvSpPr>
            <p:cNvPr id="1042" name="شكل حر 1041"/>
            <p:cNvSpPr/>
            <p:nvPr/>
          </p:nvSpPr>
          <p:spPr>
            <a:xfrm>
              <a:off x="4896736" y="2781873"/>
              <a:ext cx="1557653" cy="1038435"/>
            </a:xfrm>
            <a:custGeom>
              <a:avLst/>
              <a:gdLst>
                <a:gd name="connsiteX0" fmla="*/ 0 w 1557653"/>
                <a:gd name="connsiteY0" fmla="*/ 0 h 1038435"/>
                <a:gd name="connsiteX1" fmla="*/ 1557653 w 1557653"/>
                <a:gd name="connsiteY1" fmla="*/ 0 h 1038435"/>
                <a:gd name="connsiteX2" fmla="*/ 1557653 w 1557653"/>
                <a:gd name="connsiteY2" fmla="*/ 1038435 h 1038435"/>
                <a:gd name="connsiteX3" fmla="*/ 0 w 1557653"/>
                <a:gd name="connsiteY3" fmla="*/ 1038435 h 1038435"/>
                <a:gd name="connsiteX4" fmla="*/ 0 w 1557653"/>
                <a:gd name="connsiteY4" fmla="*/ 0 h 10384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7653" h="1038435">
                  <a:moveTo>
                    <a:pt x="0" y="0"/>
                  </a:moveTo>
                  <a:lnTo>
                    <a:pt x="1557653" y="0"/>
                  </a:lnTo>
                  <a:lnTo>
                    <a:pt x="1557653" y="1038435"/>
                  </a:lnTo>
                  <a:lnTo>
                    <a:pt x="0" y="103843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marL="285750" lvl="1" indent="-285750" algn="r" defTabSz="1600200" rtl="1">
                <a:lnSpc>
                  <a:spcPct val="90000"/>
                </a:lnSpc>
                <a:spcBef>
                  <a:spcPct val="0"/>
                </a:spcBef>
                <a:spcAft>
                  <a:spcPct val="15000"/>
                </a:spcAft>
                <a:buChar char="••"/>
              </a:pPr>
              <a:endParaRPr lang="ar-SA" sz="3600" kern="1200"/>
            </a:p>
            <a:p>
              <a:pPr marL="285750" lvl="1" indent="-285750" algn="r" defTabSz="1600200" rtl="1">
                <a:lnSpc>
                  <a:spcPct val="90000"/>
                </a:lnSpc>
                <a:spcBef>
                  <a:spcPct val="0"/>
                </a:spcBef>
                <a:spcAft>
                  <a:spcPct val="15000"/>
                </a:spcAft>
                <a:buChar char="••"/>
              </a:pPr>
              <a:endParaRPr lang="ar-SA" sz="3600" kern="1200" dirty="0"/>
            </a:p>
          </p:txBody>
        </p:sp>
        <p:sp>
          <p:nvSpPr>
            <p:cNvPr id="1043" name="شكل حر 1042"/>
            <p:cNvSpPr/>
            <p:nvPr/>
          </p:nvSpPr>
          <p:spPr>
            <a:xfrm>
              <a:off x="4097422" y="4061836"/>
              <a:ext cx="2130761" cy="1038435"/>
            </a:xfrm>
            <a:custGeom>
              <a:avLst/>
              <a:gdLst>
                <a:gd name="connsiteX0" fmla="*/ 0 w 1038435"/>
                <a:gd name="connsiteY0" fmla="*/ 519218 h 1038435"/>
                <a:gd name="connsiteX1" fmla="*/ 519218 w 1038435"/>
                <a:gd name="connsiteY1" fmla="*/ 0 h 1038435"/>
                <a:gd name="connsiteX2" fmla="*/ 1038436 w 1038435"/>
                <a:gd name="connsiteY2" fmla="*/ 519218 h 1038435"/>
                <a:gd name="connsiteX3" fmla="*/ 519218 w 1038435"/>
                <a:gd name="connsiteY3" fmla="*/ 1038436 h 1038435"/>
                <a:gd name="connsiteX4" fmla="*/ 0 w 1038435"/>
                <a:gd name="connsiteY4" fmla="*/ 519218 h 10384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8435" h="1038435">
                  <a:moveTo>
                    <a:pt x="0" y="519218"/>
                  </a:moveTo>
                  <a:cubicBezTo>
                    <a:pt x="0" y="232462"/>
                    <a:pt x="232462" y="0"/>
                    <a:pt x="519218" y="0"/>
                  </a:cubicBezTo>
                  <a:cubicBezTo>
                    <a:pt x="805974" y="0"/>
                    <a:pt x="1038436" y="232462"/>
                    <a:pt x="1038436" y="519218"/>
                  </a:cubicBezTo>
                  <a:cubicBezTo>
                    <a:pt x="1038436" y="805974"/>
                    <a:pt x="805974" y="1038436"/>
                    <a:pt x="519218" y="1038436"/>
                  </a:cubicBezTo>
                  <a:cubicBezTo>
                    <a:pt x="232462" y="1038436"/>
                    <a:pt x="0" y="805974"/>
                    <a:pt x="0" y="519218"/>
                  </a:cubicBez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9855" tIns="169855" rIns="169855" bIns="169855" numCol="1" spcCol="1270" anchor="ctr" anchorCtr="0">
              <a:noAutofit/>
            </a:bodyPr>
            <a:lstStyle/>
            <a:p>
              <a:pPr lvl="0" algn="ctr" defTabSz="1244600" rtl="1">
                <a:lnSpc>
                  <a:spcPct val="90000"/>
                </a:lnSpc>
                <a:spcBef>
                  <a:spcPct val="0"/>
                </a:spcBef>
                <a:spcAft>
                  <a:spcPct val="35000"/>
                </a:spcAft>
              </a:pPr>
              <a:r>
                <a:rPr lang="ar-SA" dirty="0" smtClean="0">
                  <a:solidFill>
                    <a:srgbClr val="7030A0"/>
                  </a:solidFill>
                </a:rPr>
                <a:t>تمتع بشخصية قوية لذلك تتسبب بالمتاعب لابنها الحاكم ، اذا كان زوجها على قيد الحياة فهي تلعب دور كبير في شؤون الدولة </a:t>
              </a:r>
              <a:endParaRPr lang="ar-SA" kern="1200" dirty="0">
                <a:solidFill>
                  <a:srgbClr val="7030A0"/>
                </a:solidFill>
              </a:endParaRPr>
            </a:p>
          </p:txBody>
        </p:sp>
        <p:sp>
          <p:nvSpPr>
            <p:cNvPr id="1044" name="شكل حر 1043"/>
            <p:cNvSpPr/>
            <p:nvPr/>
          </p:nvSpPr>
          <p:spPr>
            <a:xfrm>
              <a:off x="5239701" y="4061836"/>
              <a:ext cx="1557653" cy="1038435"/>
            </a:xfrm>
            <a:custGeom>
              <a:avLst/>
              <a:gdLst>
                <a:gd name="connsiteX0" fmla="*/ 0 w 1557653"/>
                <a:gd name="connsiteY0" fmla="*/ 0 h 1038435"/>
                <a:gd name="connsiteX1" fmla="*/ 1557653 w 1557653"/>
                <a:gd name="connsiteY1" fmla="*/ 0 h 1038435"/>
                <a:gd name="connsiteX2" fmla="*/ 1557653 w 1557653"/>
                <a:gd name="connsiteY2" fmla="*/ 1038435 h 1038435"/>
                <a:gd name="connsiteX3" fmla="*/ 0 w 1557653"/>
                <a:gd name="connsiteY3" fmla="*/ 1038435 h 1038435"/>
                <a:gd name="connsiteX4" fmla="*/ 0 w 1557653"/>
                <a:gd name="connsiteY4" fmla="*/ 0 h 10384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7653" h="1038435">
                  <a:moveTo>
                    <a:pt x="0" y="0"/>
                  </a:moveTo>
                  <a:lnTo>
                    <a:pt x="1557653" y="0"/>
                  </a:lnTo>
                  <a:lnTo>
                    <a:pt x="1557653" y="1038435"/>
                  </a:lnTo>
                  <a:lnTo>
                    <a:pt x="0" y="103843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marL="285750" lvl="1" indent="-285750" algn="r" defTabSz="1600200" rtl="1">
                <a:lnSpc>
                  <a:spcPct val="90000"/>
                </a:lnSpc>
                <a:spcBef>
                  <a:spcPct val="0"/>
                </a:spcBef>
                <a:spcAft>
                  <a:spcPct val="15000"/>
                </a:spcAft>
                <a:buChar char="••"/>
              </a:pPr>
              <a:endParaRPr lang="ar-SA" sz="3600" kern="1200" dirty="0"/>
            </a:p>
            <a:p>
              <a:pPr marL="285750" lvl="1" indent="-285750" algn="r" defTabSz="1600200" rtl="1">
                <a:lnSpc>
                  <a:spcPct val="90000"/>
                </a:lnSpc>
                <a:spcBef>
                  <a:spcPct val="0"/>
                </a:spcBef>
                <a:spcAft>
                  <a:spcPct val="15000"/>
                </a:spcAft>
                <a:buChar char="••"/>
              </a:pPr>
              <a:endParaRPr lang="ar-SA" sz="3600" kern="1200"/>
            </a:p>
          </p:txBody>
        </p:sp>
        <p:sp>
          <p:nvSpPr>
            <p:cNvPr id="1045" name="شكل حر 1044"/>
            <p:cNvSpPr/>
            <p:nvPr/>
          </p:nvSpPr>
          <p:spPr>
            <a:xfrm>
              <a:off x="4213264" y="5341798"/>
              <a:ext cx="2182120" cy="1038435"/>
            </a:xfrm>
            <a:custGeom>
              <a:avLst/>
              <a:gdLst>
                <a:gd name="connsiteX0" fmla="*/ 0 w 1038435"/>
                <a:gd name="connsiteY0" fmla="*/ 519218 h 1038435"/>
                <a:gd name="connsiteX1" fmla="*/ 519218 w 1038435"/>
                <a:gd name="connsiteY1" fmla="*/ 0 h 1038435"/>
                <a:gd name="connsiteX2" fmla="*/ 1038436 w 1038435"/>
                <a:gd name="connsiteY2" fmla="*/ 519218 h 1038435"/>
                <a:gd name="connsiteX3" fmla="*/ 519218 w 1038435"/>
                <a:gd name="connsiteY3" fmla="*/ 1038436 h 1038435"/>
                <a:gd name="connsiteX4" fmla="*/ 0 w 1038435"/>
                <a:gd name="connsiteY4" fmla="*/ 519218 h 10384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8435" h="1038435">
                  <a:moveTo>
                    <a:pt x="0" y="519218"/>
                  </a:moveTo>
                  <a:cubicBezTo>
                    <a:pt x="0" y="232462"/>
                    <a:pt x="232462" y="0"/>
                    <a:pt x="519218" y="0"/>
                  </a:cubicBezTo>
                  <a:cubicBezTo>
                    <a:pt x="805974" y="0"/>
                    <a:pt x="1038436" y="232462"/>
                    <a:pt x="1038436" y="519218"/>
                  </a:cubicBezTo>
                  <a:cubicBezTo>
                    <a:pt x="1038436" y="805974"/>
                    <a:pt x="805974" y="1038436"/>
                    <a:pt x="519218" y="1038436"/>
                  </a:cubicBezTo>
                  <a:cubicBezTo>
                    <a:pt x="232462" y="1038436"/>
                    <a:pt x="0" y="805974"/>
                    <a:pt x="0" y="519218"/>
                  </a:cubicBez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9855" tIns="169855" rIns="169855" bIns="169855" numCol="1" spcCol="1270" anchor="ctr" anchorCtr="0">
              <a:noAutofit/>
            </a:bodyPr>
            <a:lstStyle/>
            <a:p>
              <a:pPr lvl="0" algn="ctr" defTabSz="1244600" rtl="1">
                <a:lnSpc>
                  <a:spcPct val="90000"/>
                </a:lnSpc>
                <a:spcBef>
                  <a:spcPct val="0"/>
                </a:spcBef>
                <a:spcAft>
                  <a:spcPct val="35000"/>
                </a:spcAft>
              </a:pPr>
              <a:r>
                <a:rPr lang="ar-SA" kern="1200" dirty="0" smtClean="0">
                  <a:solidFill>
                    <a:srgbClr val="FF0000"/>
                  </a:solidFill>
                </a:rPr>
                <a:t>كانت تذكر مع زوجها في كل الوثائق الرسمية وقد تشترك في القيام بالطقوس الدينية  الرسمية ايضاَ</a:t>
              </a:r>
              <a:endParaRPr lang="ar-SA" kern="1200" dirty="0">
                <a:solidFill>
                  <a:srgbClr val="FF0000"/>
                </a:solidFill>
              </a:endParaRPr>
            </a:p>
          </p:txBody>
        </p:sp>
        <p:sp>
          <p:nvSpPr>
            <p:cNvPr id="1046" name="شكل حر 1045"/>
            <p:cNvSpPr/>
            <p:nvPr/>
          </p:nvSpPr>
          <p:spPr>
            <a:xfrm>
              <a:off x="4896736" y="5341798"/>
              <a:ext cx="1557653" cy="1038435"/>
            </a:xfrm>
            <a:custGeom>
              <a:avLst/>
              <a:gdLst>
                <a:gd name="connsiteX0" fmla="*/ 0 w 1557653"/>
                <a:gd name="connsiteY0" fmla="*/ 0 h 1038435"/>
                <a:gd name="connsiteX1" fmla="*/ 1557653 w 1557653"/>
                <a:gd name="connsiteY1" fmla="*/ 0 h 1038435"/>
                <a:gd name="connsiteX2" fmla="*/ 1557653 w 1557653"/>
                <a:gd name="connsiteY2" fmla="*/ 1038435 h 1038435"/>
                <a:gd name="connsiteX3" fmla="*/ 0 w 1557653"/>
                <a:gd name="connsiteY3" fmla="*/ 1038435 h 1038435"/>
                <a:gd name="connsiteX4" fmla="*/ 0 w 1557653"/>
                <a:gd name="connsiteY4" fmla="*/ 0 h 10384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7653" h="1038435">
                  <a:moveTo>
                    <a:pt x="0" y="0"/>
                  </a:moveTo>
                  <a:lnTo>
                    <a:pt x="1557653" y="0"/>
                  </a:lnTo>
                  <a:lnTo>
                    <a:pt x="1557653" y="1038435"/>
                  </a:lnTo>
                  <a:lnTo>
                    <a:pt x="0" y="103843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marL="285750" lvl="1" indent="-285750" algn="r" defTabSz="1600200" rtl="1">
                <a:lnSpc>
                  <a:spcPct val="90000"/>
                </a:lnSpc>
                <a:spcBef>
                  <a:spcPct val="0"/>
                </a:spcBef>
                <a:spcAft>
                  <a:spcPct val="15000"/>
                </a:spcAft>
                <a:buChar char="••"/>
              </a:pPr>
              <a:endParaRPr lang="ar-SA" sz="3600" kern="1200"/>
            </a:p>
            <a:p>
              <a:pPr marL="285750" lvl="1" indent="-285750" algn="r" defTabSz="1600200" rtl="1">
                <a:lnSpc>
                  <a:spcPct val="90000"/>
                </a:lnSpc>
                <a:spcBef>
                  <a:spcPct val="0"/>
                </a:spcBef>
                <a:spcAft>
                  <a:spcPct val="15000"/>
                </a:spcAft>
                <a:buChar char="••"/>
              </a:pPr>
              <a:endParaRPr lang="ar-SA" sz="3600" kern="1200"/>
            </a:p>
          </p:txBody>
        </p:sp>
      </p:grpSp>
      <p:pic>
        <p:nvPicPr>
          <p:cNvPr id="1026" name="Picture 2" descr="C:\Program Files (x86)\Microsoft Office\MEDIA\CAGCAT10\j0216724.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03648" y="2996952"/>
            <a:ext cx="1800200" cy="194421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مجموعة 9"/>
          <p:cNvGrpSpPr/>
          <p:nvPr/>
        </p:nvGrpSpPr>
        <p:grpSpPr>
          <a:xfrm>
            <a:off x="2716626" y="2825932"/>
            <a:ext cx="3719214" cy="3510391"/>
            <a:chOff x="2716626" y="2825932"/>
            <a:chExt cx="3719214" cy="3510391"/>
          </a:xfrm>
        </p:grpSpPr>
        <p:sp>
          <p:nvSpPr>
            <p:cNvPr id="11" name="شكل حر 10"/>
            <p:cNvSpPr/>
            <p:nvPr/>
          </p:nvSpPr>
          <p:spPr>
            <a:xfrm>
              <a:off x="3496113" y="2825932"/>
              <a:ext cx="2160240" cy="2160240"/>
            </a:xfrm>
            <a:custGeom>
              <a:avLst/>
              <a:gdLst>
                <a:gd name="connsiteX0" fmla="*/ 0 w 2160240"/>
                <a:gd name="connsiteY0" fmla="*/ 1080120 h 2160240"/>
                <a:gd name="connsiteX1" fmla="*/ 1080120 w 2160240"/>
                <a:gd name="connsiteY1" fmla="*/ 0 h 2160240"/>
                <a:gd name="connsiteX2" fmla="*/ 2160240 w 2160240"/>
                <a:gd name="connsiteY2" fmla="*/ 1080120 h 2160240"/>
                <a:gd name="connsiteX3" fmla="*/ 1080120 w 2160240"/>
                <a:gd name="connsiteY3" fmla="*/ 2160240 h 2160240"/>
                <a:gd name="connsiteX4" fmla="*/ 0 w 2160240"/>
                <a:gd name="connsiteY4" fmla="*/ 1080120 h 21602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240" h="2160240">
                  <a:moveTo>
                    <a:pt x="0" y="1080120"/>
                  </a:moveTo>
                  <a:cubicBezTo>
                    <a:pt x="0" y="483586"/>
                    <a:pt x="483586" y="0"/>
                    <a:pt x="1080120" y="0"/>
                  </a:cubicBezTo>
                  <a:cubicBezTo>
                    <a:pt x="1676654" y="0"/>
                    <a:pt x="2160240" y="483586"/>
                    <a:pt x="2160240" y="1080120"/>
                  </a:cubicBezTo>
                  <a:cubicBezTo>
                    <a:pt x="2160240" y="1676654"/>
                    <a:pt x="1676654" y="2160240"/>
                    <a:pt x="1080120" y="2160240"/>
                  </a:cubicBezTo>
                  <a:cubicBezTo>
                    <a:pt x="483586" y="2160240"/>
                    <a:pt x="0" y="1676654"/>
                    <a:pt x="0" y="1080120"/>
                  </a:cubicBezTo>
                  <a:close/>
                </a:path>
              </a:pathLst>
            </a:cu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spcFirstLastPara="0" vert="horz" wrap="square" lIns="288032" tIns="378042" rIns="288032" bIns="810090" numCol="1" spcCol="1270" anchor="ctr" anchorCtr="0">
              <a:noAutofit/>
            </a:bodyPr>
            <a:lstStyle/>
            <a:p>
              <a:pPr lvl="0" algn="ctr" defTabSz="1600200" rtl="1">
                <a:lnSpc>
                  <a:spcPct val="90000"/>
                </a:lnSpc>
                <a:spcBef>
                  <a:spcPct val="0"/>
                </a:spcBef>
                <a:spcAft>
                  <a:spcPct val="35000"/>
                </a:spcAft>
              </a:pPr>
              <a:r>
                <a:rPr lang="ar-SA" sz="3600" kern="1200" dirty="0" smtClean="0"/>
                <a:t>النواحي السياسية </a:t>
              </a:r>
              <a:endParaRPr lang="ar-SA" sz="3600" kern="1200" dirty="0"/>
            </a:p>
          </p:txBody>
        </p:sp>
        <p:sp>
          <p:nvSpPr>
            <p:cNvPr id="12" name="شكل حر 11"/>
            <p:cNvSpPr/>
            <p:nvPr/>
          </p:nvSpPr>
          <p:spPr>
            <a:xfrm>
              <a:off x="4275600" y="4176083"/>
              <a:ext cx="2160240" cy="2160240"/>
            </a:xfrm>
            <a:custGeom>
              <a:avLst/>
              <a:gdLst>
                <a:gd name="connsiteX0" fmla="*/ 0 w 2160240"/>
                <a:gd name="connsiteY0" fmla="*/ 1080120 h 2160240"/>
                <a:gd name="connsiteX1" fmla="*/ 1080120 w 2160240"/>
                <a:gd name="connsiteY1" fmla="*/ 0 h 2160240"/>
                <a:gd name="connsiteX2" fmla="*/ 2160240 w 2160240"/>
                <a:gd name="connsiteY2" fmla="*/ 1080120 h 2160240"/>
                <a:gd name="connsiteX3" fmla="*/ 1080120 w 2160240"/>
                <a:gd name="connsiteY3" fmla="*/ 2160240 h 2160240"/>
                <a:gd name="connsiteX4" fmla="*/ 0 w 2160240"/>
                <a:gd name="connsiteY4" fmla="*/ 1080120 h 21602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240" h="2160240">
                  <a:moveTo>
                    <a:pt x="0" y="1080120"/>
                  </a:moveTo>
                  <a:cubicBezTo>
                    <a:pt x="0" y="483586"/>
                    <a:pt x="483586" y="0"/>
                    <a:pt x="1080120" y="0"/>
                  </a:cubicBezTo>
                  <a:cubicBezTo>
                    <a:pt x="1676654" y="0"/>
                    <a:pt x="2160240" y="483586"/>
                    <a:pt x="2160240" y="1080120"/>
                  </a:cubicBezTo>
                  <a:cubicBezTo>
                    <a:pt x="2160240" y="1676654"/>
                    <a:pt x="1676654" y="2160240"/>
                    <a:pt x="1080120" y="2160240"/>
                  </a:cubicBezTo>
                  <a:cubicBezTo>
                    <a:pt x="483586" y="2160240"/>
                    <a:pt x="0" y="1676654"/>
                    <a:pt x="0" y="1080120"/>
                  </a:cubicBezTo>
                  <a:close/>
                </a:path>
              </a:pathLst>
            </a:cu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spcFirstLastPara="0" vert="horz" wrap="square" lIns="660673" tIns="558061" rIns="203423" bIns="414047" numCol="1" spcCol="1270" anchor="ctr" anchorCtr="0">
              <a:noAutofit/>
            </a:bodyPr>
            <a:lstStyle/>
            <a:p>
              <a:pPr lvl="0" algn="ctr" defTabSz="1600200" rtl="1">
                <a:lnSpc>
                  <a:spcPct val="90000"/>
                </a:lnSpc>
                <a:spcBef>
                  <a:spcPct val="0"/>
                </a:spcBef>
                <a:spcAft>
                  <a:spcPct val="35000"/>
                </a:spcAft>
              </a:pPr>
              <a:r>
                <a:rPr lang="ar-SA" sz="3600" kern="1200" dirty="0" smtClean="0"/>
                <a:t>الملك</a:t>
              </a:r>
              <a:endParaRPr lang="ar-SA" sz="3600" kern="1200" dirty="0"/>
            </a:p>
          </p:txBody>
        </p:sp>
        <p:sp>
          <p:nvSpPr>
            <p:cNvPr id="13" name="شكل حر 12"/>
            <p:cNvSpPr/>
            <p:nvPr/>
          </p:nvSpPr>
          <p:spPr>
            <a:xfrm>
              <a:off x="2716626" y="4176083"/>
              <a:ext cx="2160240" cy="2160240"/>
            </a:xfrm>
            <a:custGeom>
              <a:avLst/>
              <a:gdLst>
                <a:gd name="connsiteX0" fmla="*/ 0 w 2160240"/>
                <a:gd name="connsiteY0" fmla="*/ 1080120 h 2160240"/>
                <a:gd name="connsiteX1" fmla="*/ 1080120 w 2160240"/>
                <a:gd name="connsiteY1" fmla="*/ 0 h 2160240"/>
                <a:gd name="connsiteX2" fmla="*/ 2160240 w 2160240"/>
                <a:gd name="connsiteY2" fmla="*/ 1080120 h 2160240"/>
                <a:gd name="connsiteX3" fmla="*/ 1080120 w 2160240"/>
                <a:gd name="connsiteY3" fmla="*/ 2160240 h 2160240"/>
                <a:gd name="connsiteX4" fmla="*/ 0 w 2160240"/>
                <a:gd name="connsiteY4" fmla="*/ 1080120 h 21602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240" h="2160240">
                  <a:moveTo>
                    <a:pt x="0" y="1080120"/>
                  </a:moveTo>
                  <a:cubicBezTo>
                    <a:pt x="0" y="483586"/>
                    <a:pt x="483586" y="0"/>
                    <a:pt x="1080120" y="0"/>
                  </a:cubicBezTo>
                  <a:cubicBezTo>
                    <a:pt x="1676654" y="0"/>
                    <a:pt x="2160240" y="483586"/>
                    <a:pt x="2160240" y="1080120"/>
                  </a:cubicBezTo>
                  <a:cubicBezTo>
                    <a:pt x="2160240" y="1676654"/>
                    <a:pt x="1676654" y="2160240"/>
                    <a:pt x="1080120" y="2160240"/>
                  </a:cubicBezTo>
                  <a:cubicBezTo>
                    <a:pt x="483586" y="2160240"/>
                    <a:pt x="0" y="1676654"/>
                    <a:pt x="0" y="1080120"/>
                  </a:cubicBezTo>
                  <a:close/>
                </a:path>
              </a:pathLst>
            </a:cu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spcFirstLastPara="0" vert="horz" wrap="square" lIns="203423" tIns="558061" rIns="660673" bIns="414047" numCol="1" spcCol="1270" anchor="ctr" anchorCtr="0">
              <a:noAutofit/>
            </a:bodyPr>
            <a:lstStyle/>
            <a:p>
              <a:pPr lvl="0" algn="ctr" defTabSz="1600200" rtl="1">
                <a:lnSpc>
                  <a:spcPct val="90000"/>
                </a:lnSpc>
                <a:spcBef>
                  <a:spcPct val="0"/>
                </a:spcBef>
                <a:spcAft>
                  <a:spcPct val="35000"/>
                </a:spcAft>
              </a:pPr>
              <a:r>
                <a:rPr lang="ar-SA" sz="3600" kern="1200" dirty="0" smtClean="0"/>
                <a:t>الادارة</a:t>
              </a:r>
              <a:endParaRPr lang="ar-SA" sz="3600" kern="1200" dirty="0"/>
            </a:p>
          </p:txBody>
        </p:sp>
      </p:grpSp>
      <p:sp>
        <p:nvSpPr>
          <p:cNvPr id="3" name="عنوان 2"/>
          <p:cNvSpPr>
            <a:spLocks noGrp="1"/>
          </p:cNvSpPr>
          <p:nvPr>
            <p:ph type="title"/>
          </p:nvPr>
        </p:nvSpPr>
        <p:spPr>
          <a:xfrm>
            <a:off x="457200" y="404664"/>
            <a:ext cx="8229600" cy="1152128"/>
          </a:xfrm>
        </p:spPr>
        <p:txBody>
          <a:bodyPr/>
          <a:lstStyle/>
          <a:p>
            <a:r>
              <a:rPr lang="ar-SA" dirty="0" smtClean="0"/>
              <a:t>الحيثيين</a:t>
            </a:r>
            <a:endParaRPr lang="ar-SA" dirty="0"/>
          </a:p>
        </p:txBody>
      </p:sp>
    </p:spTree>
    <p:extLst>
      <p:ext uri="{BB962C8B-B14F-4D97-AF65-F5344CB8AC3E}">
        <p14:creationId xmlns:p14="http://schemas.microsoft.com/office/powerpoint/2010/main" val="3032143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عنصر نائب للمحتوى 5"/>
          <p:cNvGraphicFramePr>
            <a:graphicFrameLocks noGrp="1"/>
          </p:cNvGraphicFramePr>
          <p:nvPr>
            <p:ph idx="1"/>
            <p:extLst>
              <p:ext uri="{D42A27DB-BD31-4B8C-83A1-F6EECF244321}">
                <p14:modId xmlns:p14="http://schemas.microsoft.com/office/powerpoint/2010/main" val="1244347156"/>
              </p:ext>
            </p:extLst>
          </p:nvPr>
        </p:nvGraphicFramePr>
        <p:xfrm>
          <a:off x="107504" y="1916832"/>
          <a:ext cx="8712968" cy="47971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عنوان 2"/>
          <p:cNvSpPr>
            <a:spLocks noGrp="1"/>
          </p:cNvSpPr>
          <p:nvPr>
            <p:ph type="title"/>
          </p:nvPr>
        </p:nvSpPr>
        <p:spPr/>
        <p:txBody>
          <a:bodyPr/>
          <a:lstStyle/>
          <a:p>
            <a:r>
              <a:rPr lang="ar-SA" dirty="0" smtClean="0"/>
              <a:t>الحيثيين </a:t>
            </a:r>
            <a:endParaRPr lang="ar-SA" dirty="0"/>
          </a:p>
        </p:txBody>
      </p:sp>
    </p:spTree>
    <p:extLst>
      <p:ext uri="{BB962C8B-B14F-4D97-AF65-F5344CB8AC3E}">
        <p14:creationId xmlns:p14="http://schemas.microsoft.com/office/powerpoint/2010/main" val="15257600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872067" y="2276872"/>
            <a:ext cx="8092421" cy="3849291"/>
          </a:xfrm>
        </p:spPr>
        <p:txBody>
          <a:bodyPr/>
          <a:lstStyle/>
          <a:p>
            <a:r>
              <a:rPr lang="ar-SA" dirty="0" smtClean="0"/>
              <a:t>الملك</a:t>
            </a:r>
          </a:p>
          <a:p>
            <a:pPr marL="0" indent="0">
              <a:buNone/>
            </a:pPr>
            <a:endParaRPr lang="ar-SA" dirty="0" smtClean="0"/>
          </a:p>
          <a:p>
            <a:pPr marL="0" indent="0">
              <a:buNone/>
            </a:pPr>
            <a:r>
              <a:rPr lang="ar-SA" dirty="0" smtClean="0"/>
              <a:t>       يعد </a:t>
            </a:r>
            <a:r>
              <a:rPr lang="ar-SA" dirty="0"/>
              <a:t>الملك القائد الاعلى والقاضي الأعلى في الدولة ، كما كان هو المسؤول </a:t>
            </a:r>
            <a:r>
              <a:rPr lang="ar-SA" dirty="0" smtClean="0"/>
              <a:t>عن</a:t>
            </a:r>
            <a:r>
              <a:rPr lang="ar-SA" sz="2800" dirty="0" smtClean="0"/>
              <a:t> </a:t>
            </a:r>
            <a:r>
              <a:rPr lang="ar-SA" dirty="0" smtClean="0"/>
              <a:t>جميع </a:t>
            </a:r>
            <a:r>
              <a:rPr lang="ar-SA" dirty="0"/>
              <a:t>المعاملات السياسية مع الدول الاجنبية وفي بعض الاحيان كان من الممكن ان ينوب عنه في هذه الشؤون من يقوم بدوره فيها باستثناء المسائل الدنية وحدها باعتقادهم بأن اهمال لمثل هذه المسائل كان يسبب نقمة الالهة على الشعب.</a:t>
            </a:r>
            <a:endParaRPr lang="ar-SA" sz="2800" dirty="0"/>
          </a:p>
          <a:p>
            <a:pPr marL="0" indent="0">
              <a:buNone/>
            </a:pPr>
            <a:endParaRPr lang="ar-SA" dirty="0" smtClean="0"/>
          </a:p>
        </p:txBody>
      </p:sp>
      <p:sp>
        <p:nvSpPr>
          <p:cNvPr id="3" name="عنوان 2"/>
          <p:cNvSpPr>
            <a:spLocks noGrp="1"/>
          </p:cNvSpPr>
          <p:nvPr>
            <p:ph type="title"/>
          </p:nvPr>
        </p:nvSpPr>
        <p:spPr/>
        <p:txBody>
          <a:bodyPr/>
          <a:lstStyle/>
          <a:p>
            <a:r>
              <a:rPr lang="ar-SA" dirty="0" smtClean="0"/>
              <a:t>الحيثيين </a:t>
            </a:r>
            <a:endParaRPr lang="ar-SA" dirty="0"/>
          </a:p>
        </p:txBody>
      </p:sp>
    </p:spTree>
    <p:extLst>
      <p:ext uri="{BB962C8B-B14F-4D97-AF65-F5344CB8AC3E}">
        <p14:creationId xmlns:p14="http://schemas.microsoft.com/office/powerpoint/2010/main" val="42011259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شكل موجة">
  <a:themeElements>
    <a:clrScheme name="شكل موجة">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شكل موجة">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كل موجة">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1527</TotalTime>
  <Words>439</Words>
  <Application>Microsoft Office PowerPoint</Application>
  <PresentationFormat>عرض على الشاشة (3:4)‏</PresentationFormat>
  <Paragraphs>56</Paragraphs>
  <Slides>10</Slides>
  <Notes>0</Notes>
  <HiddenSlides>0</HiddenSlides>
  <MMClips>0</MMClips>
  <ScaleCrop>false</ScaleCrop>
  <HeadingPairs>
    <vt:vector size="4" baseType="variant">
      <vt:variant>
        <vt:lpstr>نسق</vt:lpstr>
      </vt:variant>
      <vt:variant>
        <vt:i4>1</vt:i4>
      </vt:variant>
      <vt:variant>
        <vt:lpstr>عناوين الشرائح</vt:lpstr>
      </vt:variant>
      <vt:variant>
        <vt:i4>10</vt:i4>
      </vt:variant>
    </vt:vector>
  </HeadingPairs>
  <TitlesOfParts>
    <vt:vector size="11" baseType="lpstr">
      <vt:lpstr>شكل موجة</vt:lpstr>
      <vt:lpstr> محاضرات  حضارات العالم القديم    مدرس المادة   د. ذكرى عواد ياسر    </vt:lpstr>
      <vt:lpstr> اسيا الصغرى  (الحيثيين)</vt:lpstr>
      <vt:lpstr>الحيثيين</vt:lpstr>
      <vt:lpstr>  الحيثيين  </vt:lpstr>
      <vt:lpstr>الحيثيين</vt:lpstr>
      <vt:lpstr>الحيثيين</vt:lpstr>
      <vt:lpstr>الحيثيين</vt:lpstr>
      <vt:lpstr>الحيثيين </vt:lpstr>
      <vt:lpstr>الحيثيين </vt:lpstr>
      <vt:lpstr>مع السلامة سنكمل ان شاء الله المحاضرة القادمة شكراً لتفاعلكم معنا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كلية التربية للعلوم الإنسانية  قسم التاريخ       محاضرات  منهج البحـث العلمي الـتاريخي   مدرس المادة : نضال محمد قمبر</dc:title>
  <dc:creator>rwaaa</dc:creator>
  <cp:lastModifiedBy>HMF</cp:lastModifiedBy>
  <cp:revision>71</cp:revision>
  <dcterms:created xsi:type="dcterms:W3CDTF">2016-02-06T06:48:33Z</dcterms:created>
  <dcterms:modified xsi:type="dcterms:W3CDTF">2021-08-04T15:39:49Z</dcterms:modified>
</cp:coreProperties>
</file>