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0CA755-FBD6-4E28-9F28-BEAB1561A96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pPr rtl="1"/>
          <a:endParaRPr lang="ar-SA"/>
        </a:p>
      </dgm:t>
    </dgm:pt>
    <dgm:pt modelId="{53408492-04F4-4C5A-85C5-ED0FF1E36C5F}">
      <dgm:prSet phldrT="[نص]" custT="1"/>
      <dgm:spPr/>
      <dgm:t>
        <a:bodyPr/>
        <a:lstStyle/>
        <a:p>
          <a:pPr rtl="1"/>
          <a:r>
            <a:rPr lang="ar-SA" sz="2000" dirty="0" smtClean="0"/>
            <a:t>اصلهم</a:t>
          </a:r>
          <a:endParaRPr lang="ar-SA" sz="2000" dirty="0"/>
        </a:p>
      </dgm:t>
    </dgm:pt>
    <dgm:pt modelId="{85480144-18BB-4D3C-8F09-8238A937C306}" type="parTrans" cxnId="{A38CC795-2A94-432D-90E1-19147355A6F4}">
      <dgm:prSet/>
      <dgm:spPr/>
      <dgm:t>
        <a:bodyPr/>
        <a:lstStyle/>
        <a:p>
          <a:pPr rtl="1"/>
          <a:endParaRPr lang="ar-SA"/>
        </a:p>
      </dgm:t>
    </dgm:pt>
    <dgm:pt modelId="{751D7684-B4DE-41EC-ADC8-6DFA8B111090}" type="sibTrans" cxnId="{A38CC795-2A94-432D-90E1-19147355A6F4}">
      <dgm:prSet/>
      <dgm:spPr/>
      <dgm:t>
        <a:bodyPr/>
        <a:lstStyle/>
        <a:p>
          <a:pPr rtl="1"/>
          <a:endParaRPr lang="ar-SA"/>
        </a:p>
      </dgm:t>
    </dgm:pt>
    <dgm:pt modelId="{89E986EE-93EA-412B-A89A-7436DECF662B}">
      <dgm:prSet phldrT="[نص]" custT="1"/>
      <dgm:spPr/>
      <dgm:t>
        <a:bodyPr/>
        <a:lstStyle/>
        <a:p>
          <a:pPr rtl="1"/>
          <a:r>
            <a:rPr lang="ar-SA" sz="2000" dirty="0" smtClean="0"/>
            <a:t>النواحي الاجتماعية ( الاسرة)</a:t>
          </a:r>
          <a:endParaRPr lang="ar-SA" sz="2000" dirty="0"/>
        </a:p>
      </dgm:t>
    </dgm:pt>
    <dgm:pt modelId="{5F81710C-F1E3-45E7-850E-2BBF669C7D61}" type="parTrans" cxnId="{2D22209E-CE5A-47F9-B615-CF689A9887EA}">
      <dgm:prSet/>
      <dgm:spPr/>
      <dgm:t>
        <a:bodyPr/>
        <a:lstStyle/>
        <a:p>
          <a:pPr rtl="1"/>
          <a:endParaRPr lang="ar-SA"/>
        </a:p>
      </dgm:t>
    </dgm:pt>
    <dgm:pt modelId="{1F92F1F4-0A48-47DA-A80A-9CFB51A6A3A5}" type="sibTrans" cxnId="{2D22209E-CE5A-47F9-B615-CF689A9887EA}">
      <dgm:prSet/>
      <dgm:spPr/>
      <dgm:t>
        <a:bodyPr/>
        <a:lstStyle/>
        <a:p>
          <a:pPr rtl="1"/>
          <a:endParaRPr lang="ar-SA"/>
        </a:p>
      </dgm:t>
    </dgm:pt>
    <dgm:pt modelId="{9753F393-C9A8-4DEC-911B-F8C365532BD2}">
      <dgm:prSet phldrT="[نص]" custT="1"/>
      <dgm:spPr/>
      <dgm:t>
        <a:bodyPr/>
        <a:lstStyle/>
        <a:p>
          <a:pPr rtl="1"/>
          <a:r>
            <a:rPr lang="ar-SA" sz="2000" dirty="0" smtClean="0"/>
            <a:t>النواحي السياسية </a:t>
          </a:r>
          <a:endParaRPr lang="ar-SA" sz="2000" dirty="0"/>
        </a:p>
      </dgm:t>
    </dgm:pt>
    <dgm:pt modelId="{7492B655-0667-447C-B12C-DFF0619A100E}" type="parTrans" cxnId="{E3E279EA-DA5E-4034-B51A-26A01969F6F3}">
      <dgm:prSet/>
      <dgm:spPr/>
      <dgm:t>
        <a:bodyPr/>
        <a:lstStyle/>
        <a:p>
          <a:pPr rtl="1"/>
          <a:endParaRPr lang="ar-SA"/>
        </a:p>
      </dgm:t>
    </dgm:pt>
    <dgm:pt modelId="{90F3A0DD-C6FA-4746-B28A-40FA5C99A551}" type="sibTrans" cxnId="{E3E279EA-DA5E-4034-B51A-26A01969F6F3}">
      <dgm:prSet/>
      <dgm:spPr/>
      <dgm:t>
        <a:bodyPr/>
        <a:lstStyle/>
        <a:p>
          <a:pPr rtl="1"/>
          <a:endParaRPr lang="ar-SA"/>
        </a:p>
      </dgm:t>
    </dgm:pt>
    <dgm:pt modelId="{75464299-1851-4772-BF9A-25BFE33ABC6E}">
      <dgm:prSet phldrT="[نص]" custT="1"/>
      <dgm:spPr/>
      <dgm:t>
        <a:bodyPr/>
        <a:lstStyle/>
        <a:p>
          <a:pPr rtl="1"/>
          <a:r>
            <a:rPr lang="ar-SA" sz="2000" dirty="0" smtClean="0"/>
            <a:t>النواحي العسكرية</a:t>
          </a:r>
          <a:endParaRPr lang="ar-SA" sz="2000" dirty="0"/>
        </a:p>
      </dgm:t>
    </dgm:pt>
    <dgm:pt modelId="{638408D1-7CBF-4282-8E58-E29EBAC4E251}" type="parTrans" cxnId="{5699098F-BAAF-4DF0-BD06-CE1B4F83E194}">
      <dgm:prSet/>
      <dgm:spPr/>
      <dgm:t>
        <a:bodyPr/>
        <a:lstStyle/>
        <a:p>
          <a:pPr rtl="1"/>
          <a:endParaRPr lang="ar-SA"/>
        </a:p>
      </dgm:t>
    </dgm:pt>
    <dgm:pt modelId="{67BE784F-8E16-4F15-8073-C9D120D31D9D}" type="sibTrans" cxnId="{5699098F-BAAF-4DF0-BD06-CE1B4F83E194}">
      <dgm:prSet/>
      <dgm:spPr/>
      <dgm:t>
        <a:bodyPr/>
        <a:lstStyle/>
        <a:p>
          <a:pPr rtl="1"/>
          <a:endParaRPr lang="ar-SA"/>
        </a:p>
      </dgm:t>
    </dgm:pt>
    <dgm:pt modelId="{81132454-785E-4C6D-A22C-D3A001EBF439}">
      <dgm:prSet phldrT="[نص]" custT="1"/>
      <dgm:spPr/>
      <dgm:t>
        <a:bodyPr/>
        <a:lstStyle/>
        <a:p>
          <a:pPr rtl="1"/>
          <a:r>
            <a:rPr lang="ar-SA" sz="2000" dirty="0" smtClean="0"/>
            <a:t>النواحي الدنية </a:t>
          </a:r>
          <a:endParaRPr lang="ar-SA" sz="2000" dirty="0"/>
        </a:p>
      </dgm:t>
    </dgm:pt>
    <dgm:pt modelId="{63FF452B-77CE-4139-BE28-FFAFA5A98D28}" type="parTrans" cxnId="{BF60308D-72A1-4AF9-9693-72E4B87B582B}">
      <dgm:prSet/>
      <dgm:spPr/>
      <dgm:t>
        <a:bodyPr/>
        <a:lstStyle/>
        <a:p>
          <a:pPr rtl="1"/>
          <a:endParaRPr lang="ar-SA"/>
        </a:p>
      </dgm:t>
    </dgm:pt>
    <dgm:pt modelId="{ABFFA9F0-4C45-4A15-B730-564F9511AF38}" type="sibTrans" cxnId="{BF60308D-72A1-4AF9-9693-72E4B87B582B}">
      <dgm:prSet/>
      <dgm:spPr/>
      <dgm:t>
        <a:bodyPr/>
        <a:lstStyle/>
        <a:p>
          <a:pPr rtl="1"/>
          <a:endParaRPr lang="ar-SA"/>
        </a:p>
      </dgm:t>
    </dgm:pt>
    <dgm:pt modelId="{52FC5CA3-58B1-46C0-9CDA-53AB30C79B0F}">
      <dgm:prSet phldrT="[نص]" custT="1"/>
      <dgm:spPr/>
      <dgm:t>
        <a:bodyPr/>
        <a:lstStyle/>
        <a:p>
          <a:pPr rtl="1"/>
          <a:r>
            <a:rPr lang="ar-SA" sz="2000" dirty="0" smtClean="0"/>
            <a:t>النواحي الاقتصادية </a:t>
          </a:r>
          <a:endParaRPr lang="ar-SA" sz="2000" dirty="0"/>
        </a:p>
      </dgm:t>
    </dgm:pt>
    <dgm:pt modelId="{0340CBF9-D2A2-40A1-BA22-AD3975F18769}" type="parTrans" cxnId="{23B1DF2B-2250-4EC3-B7CE-51DBB388D67B}">
      <dgm:prSet/>
      <dgm:spPr/>
      <dgm:t>
        <a:bodyPr/>
        <a:lstStyle/>
        <a:p>
          <a:pPr rtl="1"/>
          <a:endParaRPr lang="ar-SA"/>
        </a:p>
      </dgm:t>
    </dgm:pt>
    <dgm:pt modelId="{7FC38095-4ED5-4910-AE18-FF17653C2E43}" type="sibTrans" cxnId="{23B1DF2B-2250-4EC3-B7CE-51DBB388D67B}">
      <dgm:prSet/>
      <dgm:spPr/>
      <dgm:t>
        <a:bodyPr/>
        <a:lstStyle/>
        <a:p>
          <a:pPr rtl="1"/>
          <a:endParaRPr lang="ar-SA"/>
        </a:p>
      </dgm:t>
    </dgm:pt>
    <dgm:pt modelId="{831183EF-228F-4C45-8223-B96F4C84D281}">
      <dgm:prSet phldrT="[نص]" custT="1"/>
      <dgm:spPr/>
      <dgm:t>
        <a:bodyPr/>
        <a:lstStyle/>
        <a:p>
          <a:pPr rtl="1"/>
          <a:r>
            <a:rPr lang="ar-SA" sz="2000" dirty="0" smtClean="0"/>
            <a:t>العلوم والفنون </a:t>
          </a:r>
          <a:endParaRPr lang="ar-SA" sz="2000" dirty="0"/>
        </a:p>
      </dgm:t>
    </dgm:pt>
    <dgm:pt modelId="{737303C6-8DC9-4789-BC09-C64AB1848BD4}" type="parTrans" cxnId="{6691E651-EF36-4880-B425-1F31835E5B20}">
      <dgm:prSet/>
      <dgm:spPr/>
      <dgm:t>
        <a:bodyPr/>
        <a:lstStyle/>
        <a:p>
          <a:pPr rtl="1"/>
          <a:endParaRPr lang="ar-SA"/>
        </a:p>
      </dgm:t>
    </dgm:pt>
    <dgm:pt modelId="{7B1AF9B6-9298-404E-9CAA-CF3BCEFC82B4}" type="sibTrans" cxnId="{6691E651-EF36-4880-B425-1F31835E5B20}">
      <dgm:prSet/>
      <dgm:spPr/>
      <dgm:t>
        <a:bodyPr/>
        <a:lstStyle/>
        <a:p>
          <a:pPr rtl="1"/>
          <a:endParaRPr lang="ar-SA"/>
        </a:p>
      </dgm:t>
    </dgm:pt>
    <dgm:pt modelId="{D1F3EEFD-3C06-4A4D-84FA-DC546DE2830C}" type="pres">
      <dgm:prSet presAssocID="{AF0CA755-FBD6-4E28-9F28-BEAB1561A961}" presName="Name0" presStyleCnt="0">
        <dgm:presLayoutVars>
          <dgm:dir/>
          <dgm:resizeHandles/>
        </dgm:presLayoutVars>
      </dgm:prSet>
      <dgm:spPr/>
      <dgm:t>
        <a:bodyPr/>
        <a:lstStyle/>
        <a:p>
          <a:pPr rtl="1"/>
          <a:endParaRPr lang="ar-SA"/>
        </a:p>
      </dgm:t>
    </dgm:pt>
    <dgm:pt modelId="{F4EAAA06-434F-4004-B356-109511C6D7CE}" type="pres">
      <dgm:prSet presAssocID="{53408492-04F4-4C5A-85C5-ED0FF1E36C5F}" presName="compNode" presStyleCnt="0"/>
      <dgm:spPr/>
    </dgm:pt>
    <dgm:pt modelId="{3B0061BF-CD60-4A43-9B7C-EDE488DEE9AF}" type="pres">
      <dgm:prSet presAssocID="{53408492-04F4-4C5A-85C5-ED0FF1E36C5F}" presName="dummyConnPt" presStyleCnt="0"/>
      <dgm:spPr/>
    </dgm:pt>
    <dgm:pt modelId="{96DFD38C-8A54-47E9-A9E6-F851C08893F6}" type="pres">
      <dgm:prSet presAssocID="{53408492-04F4-4C5A-85C5-ED0FF1E36C5F}" presName="node" presStyleLbl="node1" presStyleIdx="0" presStyleCnt="7">
        <dgm:presLayoutVars>
          <dgm:bulletEnabled val="1"/>
        </dgm:presLayoutVars>
      </dgm:prSet>
      <dgm:spPr/>
      <dgm:t>
        <a:bodyPr/>
        <a:lstStyle/>
        <a:p>
          <a:pPr rtl="1"/>
          <a:endParaRPr lang="ar-SA"/>
        </a:p>
      </dgm:t>
    </dgm:pt>
    <dgm:pt modelId="{EB2583B5-95B6-4B39-BB2B-69A15F1C45E8}" type="pres">
      <dgm:prSet presAssocID="{751D7684-B4DE-41EC-ADC8-6DFA8B111090}" presName="sibTrans" presStyleLbl="bgSibTrans2D1" presStyleIdx="0" presStyleCnt="6"/>
      <dgm:spPr/>
      <dgm:t>
        <a:bodyPr/>
        <a:lstStyle/>
        <a:p>
          <a:pPr rtl="1"/>
          <a:endParaRPr lang="ar-SA"/>
        </a:p>
      </dgm:t>
    </dgm:pt>
    <dgm:pt modelId="{E29B644A-09B2-4126-A9FC-E6C00E513426}" type="pres">
      <dgm:prSet presAssocID="{89E986EE-93EA-412B-A89A-7436DECF662B}" presName="compNode" presStyleCnt="0"/>
      <dgm:spPr/>
    </dgm:pt>
    <dgm:pt modelId="{A68ABC95-6671-4861-B439-2CD94C42B178}" type="pres">
      <dgm:prSet presAssocID="{89E986EE-93EA-412B-A89A-7436DECF662B}" presName="dummyConnPt" presStyleCnt="0"/>
      <dgm:spPr/>
    </dgm:pt>
    <dgm:pt modelId="{312F7239-AB27-44AC-98AA-5E960BE1A166}" type="pres">
      <dgm:prSet presAssocID="{89E986EE-93EA-412B-A89A-7436DECF662B}" presName="node" presStyleLbl="node1" presStyleIdx="1" presStyleCnt="7">
        <dgm:presLayoutVars>
          <dgm:bulletEnabled val="1"/>
        </dgm:presLayoutVars>
      </dgm:prSet>
      <dgm:spPr/>
      <dgm:t>
        <a:bodyPr/>
        <a:lstStyle/>
        <a:p>
          <a:pPr rtl="1"/>
          <a:endParaRPr lang="ar-SA"/>
        </a:p>
      </dgm:t>
    </dgm:pt>
    <dgm:pt modelId="{64311532-7697-4A4A-81F3-563B33947DD9}" type="pres">
      <dgm:prSet presAssocID="{1F92F1F4-0A48-47DA-A80A-9CFB51A6A3A5}" presName="sibTrans" presStyleLbl="bgSibTrans2D1" presStyleIdx="1" presStyleCnt="6"/>
      <dgm:spPr/>
      <dgm:t>
        <a:bodyPr/>
        <a:lstStyle/>
        <a:p>
          <a:pPr rtl="1"/>
          <a:endParaRPr lang="ar-SA"/>
        </a:p>
      </dgm:t>
    </dgm:pt>
    <dgm:pt modelId="{AE9C1B73-0BC5-4D8C-9BFE-BAA962BECCB6}" type="pres">
      <dgm:prSet presAssocID="{9753F393-C9A8-4DEC-911B-F8C365532BD2}" presName="compNode" presStyleCnt="0"/>
      <dgm:spPr/>
    </dgm:pt>
    <dgm:pt modelId="{1A8D7564-4C65-4191-9D6D-F812149D5BE0}" type="pres">
      <dgm:prSet presAssocID="{9753F393-C9A8-4DEC-911B-F8C365532BD2}" presName="dummyConnPt" presStyleCnt="0"/>
      <dgm:spPr/>
    </dgm:pt>
    <dgm:pt modelId="{3BDA1902-5ABB-44ED-B271-E214280F2144}" type="pres">
      <dgm:prSet presAssocID="{9753F393-C9A8-4DEC-911B-F8C365532BD2}" presName="node" presStyleLbl="node1" presStyleIdx="2" presStyleCnt="7">
        <dgm:presLayoutVars>
          <dgm:bulletEnabled val="1"/>
        </dgm:presLayoutVars>
      </dgm:prSet>
      <dgm:spPr/>
      <dgm:t>
        <a:bodyPr/>
        <a:lstStyle/>
        <a:p>
          <a:pPr rtl="1"/>
          <a:endParaRPr lang="ar-SA"/>
        </a:p>
      </dgm:t>
    </dgm:pt>
    <dgm:pt modelId="{21035886-CEB7-46E1-BCEA-8A73E5821633}" type="pres">
      <dgm:prSet presAssocID="{90F3A0DD-C6FA-4746-B28A-40FA5C99A551}" presName="sibTrans" presStyleLbl="bgSibTrans2D1" presStyleIdx="2" presStyleCnt="6"/>
      <dgm:spPr/>
      <dgm:t>
        <a:bodyPr/>
        <a:lstStyle/>
        <a:p>
          <a:pPr rtl="1"/>
          <a:endParaRPr lang="ar-SA"/>
        </a:p>
      </dgm:t>
    </dgm:pt>
    <dgm:pt modelId="{31576B36-A11C-48A6-BC39-1FB2C3B4AC4A}" type="pres">
      <dgm:prSet presAssocID="{75464299-1851-4772-BF9A-25BFE33ABC6E}" presName="compNode" presStyleCnt="0"/>
      <dgm:spPr/>
    </dgm:pt>
    <dgm:pt modelId="{429399C2-B1DD-4B98-B70C-8A7730CA6627}" type="pres">
      <dgm:prSet presAssocID="{75464299-1851-4772-BF9A-25BFE33ABC6E}" presName="dummyConnPt" presStyleCnt="0"/>
      <dgm:spPr/>
    </dgm:pt>
    <dgm:pt modelId="{79019157-5EB8-4022-AFC4-B5B8E142C207}" type="pres">
      <dgm:prSet presAssocID="{75464299-1851-4772-BF9A-25BFE33ABC6E}" presName="node" presStyleLbl="node1" presStyleIdx="3" presStyleCnt="7">
        <dgm:presLayoutVars>
          <dgm:bulletEnabled val="1"/>
        </dgm:presLayoutVars>
      </dgm:prSet>
      <dgm:spPr/>
      <dgm:t>
        <a:bodyPr/>
        <a:lstStyle/>
        <a:p>
          <a:pPr rtl="1"/>
          <a:endParaRPr lang="ar-SA"/>
        </a:p>
      </dgm:t>
    </dgm:pt>
    <dgm:pt modelId="{1677462C-68DD-4823-A175-AAA0C465DEAD}" type="pres">
      <dgm:prSet presAssocID="{67BE784F-8E16-4F15-8073-C9D120D31D9D}" presName="sibTrans" presStyleLbl="bgSibTrans2D1" presStyleIdx="3" presStyleCnt="6"/>
      <dgm:spPr/>
      <dgm:t>
        <a:bodyPr/>
        <a:lstStyle/>
        <a:p>
          <a:pPr rtl="1"/>
          <a:endParaRPr lang="ar-SA"/>
        </a:p>
      </dgm:t>
    </dgm:pt>
    <dgm:pt modelId="{29F33BC5-86A4-40C1-9163-EF0ECABAF8CD}" type="pres">
      <dgm:prSet presAssocID="{81132454-785E-4C6D-A22C-D3A001EBF439}" presName="compNode" presStyleCnt="0"/>
      <dgm:spPr/>
    </dgm:pt>
    <dgm:pt modelId="{16705C6B-9EB7-4113-BB49-7CD0BA5091B9}" type="pres">
      <dgm:prSet presAssocID="{81132454-785E-4C6D-A22C-D3A001EBF439}" presName="dummyConnPt" presStyleCnt="0"/>
      <dgm:spPr/>
    </dgm:pt>
    <dgm:pt modelId="{C335412D-EC55-4733-8BAB-12D6F2D79D7D}" type="pres">
      <dgm:prSet presAssocID="{81132454-785E-4C6D-A22C-D3A001EBF439}" presName="node" presStyleLbl="node1" presStyleIdx="4" presStyleCnt="7">
        <dgm:presLayoutVars>
          <dgm:bulletEnabled val="1"/>
        </dgm:presLayoutVars>
      </dgm:prSet>
      <dgm:spPr/>
      <dgm:t>
        <a:bodyPr/>
        <a:lstStyle/>
        <a:p>
          <a:pPr rtl="1"/>
          <a:endParaRPr lang="ar-SA"/>
        </a:p>
      </dgm:t>
    </dgm:pt>
    <dgm:pt modelId="{0C2807B1-154C-4E33-8FC8-F57F4D2E5D17}" type="pres">
      <dgm:prSet presAssocID="{ABFFA9F0-4C45-4A15-B730-564F9511AF38}" presName="sibTrans" presStyleLbl="bgSibTrans2D1" presStyleIdx="4" presStyleCnt="6"/>
      <dgm:spPr/>
      <dgm:t>
        <a:bodyPr/>
        <a:lstStyle/>
        <a:p>
          <a:pPr rtl="1"/>
          <a:endParaRPr lang="ar-SA"/>
        </a:p>
      </dgm:t>
    </dgm:pt>
    <dgm:pt modelId="{A618FC84-1078-43CD-B3F1-B643A0AAD306}" type="pres">
      <dgm:prSet presAssocID="{52FC5CA3-58B1-46C0-9CDA-53AB30C79B0F}" presName="compNode" presStyleCnt="0"/>
      <dgm:spPr/>
    </dgm:pt>
    <dgm:pt modelId="{09B5E1D4-8CCF-4508-97A3-38E9E3EA8844}" type="pres">
      <dgm:prSet presAssocID="{52FC5CA3-58B1-46C0-9CDA-53AB30C79B0F}" presName="dummyConnPt" presStyleCnt="0"/>
      <dgm:spPr/>
    </dgm:pt>
    <dgm:pt modelId="{5A0C9FC4-579C-4FBE-8B19-9B0491F34EC5}" type="pres">
      <dgm:prSet presAssocID="{52FC5CA3-58B1-46C0-9CDA-53AB30C79B0F}" presName="node" presStyleLbl="node1" presStyleIdx="5" presStyleCnt="7">
        <dgm:presLayoutVars>
          <dgm:bulletEnabled val="1"/>
        </dgm:presLayoutVars>
      </dgm:prSet>
      <dgm:spPr/>
      <dgm:t>
        <a:bodyPr/>
        <a:lstStyle/>
        <a:p>
          <a:pPr rtl="1"/>
          <a:endParaRPr lang="ar-SA"/>
        </a:p>
      </dgm:t>
    </dgm:pt>
    <dgm:pt modelId="{310D0236-211C-4541-8681-C61350EB733C}" type="pres">
      <dgm:prSet presAssocID="{7FC38095-4ED5-4910-AE18-FF17653C2E43}" presName="sibTrans" presStyleLbl="bgSibTrans2D1" presStyleIdx="5" presStyleCnt="6"/>
      <dgm:spPr/>
      <dgm:t>
        <a:bodyPr/>
        <a:lstStyle/>
        <a:p>
          <a:pPr rtl="1"/>
          <a:endParaRPr lang="ar-SA"/>
        </a:p>
      </dgm:t>
    </dgm:pt>
    <dgm:pt modelId="{DFC79820-252C-4B95-A4ED-93B8D656B7CE}" type="pres">
      <dgm:prSet presAssocID="{831183EF-228F-4C45-8223-B96F4C84D281}" presName="compNode" presStyleCnt="0"/>
      <dgm:spPr/>
    </dgm:pt>
    <dgm:pt modelId="{D53D7948-2824-45CC-A9CE-6EACFF61EC28}" type="pres">
      <dgm:prSet presAssocID="{831183EF-228F-4C45-8223-B96F4C84D281}" presName="dummyConnPt" presStyleCnt="0"/>
      <dgm:spPr/>
    </dgm:pt>
    <dgm:pt modelId="{7C8075A9-3110-4B13-BFDE-90CA76C72DFD}" type="pres">
      <dgm:prSet presAssocID="{831183EF-228F-4C45-8223-B96F4C84D281}" presName="node" presStyleLbl="node1" presStyleIdx="6" presStyleCnt="7">
        <dgm:presLayoutVars>
          <dgm:bulletEnabled val="1"/>
        </dgm:presLayoutVars>
      </dgm:prSet>
      <dgm:spPr/>
      <dgm:t>
        <a:bodyPr/>
        <a:lstStyle/>
        <a:p>
          <a:pPr rtl="1"/>
          <a:endParaRPr lang="ar-SA"/>
        </a:p>
      </dgm:t>
    </dgm:pt>
  </dgm:ptLst>
  <dgm:cxnLst>
    <dgm:cxn modelId="{BF60308D-72A1-4AF9-9693-72E4B87B582B}" srcId="{AF0CA755-FBD6-4E28-9F28-BEAB1561A961}" destId="{81132454-785E-4C6D-A22C-D3A001EBF439}" srcOrd="4" destOrd="0" parTransId="{63FF452B-77CE-4139-BE28-FFAFA5A98D28}" sibTransId="{ABFFA9F0-4C45-4A15-B730-564F9511AF38}"/>
    <dgm:cxn modelId="{5699098F-BAAF-4DF0-BD06-CE1B4F83E194}" srcId="{AF0CA755-FBD6-4E28-9F28-BEAB1561A961}" destId="{75464299-1851-4772-BF9A-25BFE33ABC6E}" srcOrd="3" destOrd="0" parTransId="{638408D1-7CBF-4282-8E58-E29EBAC4E251}" sibTransId="{67BE784F-8E16-4F15-8073-C9D120D31D9D}"/>
    <dgm:cxn modelId="{46DF6C0F-E1DC-4774-994A-9EBCDEE70B48}" type="presOf" srcId="{1F92F1F4-0A48-47DA-A80A-9CFB51A6A3A5}" destId="{64311532-7697-4A4A-81F3-563B33947DD9}" srcOrd="0" destOrd="0" presId="urn:microsoft.com/office/officeart/2005/8/layout/bProcess4"/>
    <dgm:cxn modelId="{8742F0C7-6277-49B5-BA81-E14D42F72670}" type="presOf" srcId="{7FC38095-4ED5-4910-AE18-FF17653C2E43}" destId="{310D0236-211C-4541-8681-C61350EB733C}" srcOrd="0" destOrd="0" presId="urn:microsoft.com/office/officeart/2005/8/layout/bProcess4"/>
    <dgm:cxn modelId="{18BF0072-8CE4-4938-AB6B-FAF8148D72E9}" type="presOf" srcId="{75464299-1851-4772-BF9A-25BFE33ABC6E}" destId="{79019157-5EB8-4022-AFC4-B5B8E142C207}" srcOrd="0" destOrd="0" presId="urn:microsoft.com/office/officeart/2005/8/layout/bProcess4"/>
    <dgm:cxn modelId="{FD330AF1-AF9C-4376-8DB7-9CCA4A012CCC}" type="presOf" srcId="{53408492-04F4-4C5A-85C5-ED0FF1E36C5F}" destId="{96DFD38C-8A54-47E9-A9E6-F851C08893F6}" srcOrd="0" destOrd="0" presId="urn:microsoft.com/office/officeart/2005/8/layout/bProcess4"/>
    <dgm:cxn modelId="{0DAECD5E-2B1A-4E2E-A59A-9128FD0EECC1}" type="presOf" srcId="{52FC5CA3-58B1-46C0-9CDA-53AB30C79B0F}" destId="{5A0C9FC4-579C-4FBE-8B19-9B0491F34EC5}" srcOrd="0" destOrd="0" presId="urn:microsoft.com/office/officeart/2005/8/layout/bProcess4"/>
    <dgm:cxn modelId="{E3E279EA-DA5E-4034-B51A-26A01969F6F3}" srcId="{AF0CA755-FBD6-4E28-9F28-BEAB1561A961}" destId="{9753F393-C9A8-4DEC-911B-F8C365532BD2}" srcOrd="2" destOrd="0" parTransId="{7492B655-0667-447C-B12C-DFF0619A100E}" sibTransId="{90F3A0DD-C6FA-4746-B28A-40FA5C99A551}"/>
    <dgm:cxn modelId="{FEE4C5E0-CCE9-4822-AAD4-EB2A6CBAB2DA}" type="presOf" srcId="{81132454-785E-4C6D-A22C-D3A001EBF439}" destId="{C335412D-EC55-4733-8BAB-12D6F2D79D7D}" srcOrd="0" destOrd="0" presId="urn:microsoft.com/office/officeart/2005/8/layout/bProcess4"/>
    <dgm:cxn modelId="{A38CC795-2A94-432D-90E1-19147355A6F4}" srcId="{AF0CA755-FBD6-4E28-9F28-BEAB1561A961}" destId="{53408492-04F4-4C5A-85C5-ED0FF1E36C5F}" srcOrd="0" destOrd="0" parTransId="{85480144-18BB-4D3C-8F09-8238A937C306}" sibTransId="{751D7684-B4DE-41EC-ADC8-6DFA8B111090}"/>
    <dgm:cxn modelId="{23B1DF2B-2250-4EC3-B7CE-51DBB388D67B}" srcId="{AF0CA755-FBD6-4E28-9F28-BEAB1561A961}" destId="{52FC5CA3-58B1-46C0-9CDA-53AB30C79B0F}" srcOrd="5" destOrd="0" parTransId="{0340CBF9-D2A2-40A1-BA22-AD3975F18769}" sibTransId="{7FC38095-4ED5-4910-AE18-FF17653C2E43}"/>
    <dgm:cxn modelId="{B340326E-5E40-43A4-91DC-CA2FD88941DF}" type="presOf" srcId="{9753F393-C9A8-4DEC-911B-F8C365532BD2}" destId="{3BDA1902-5ABB-44ED-B271-E214280F2144}" srcOrd="0" destOrd="0" presId="urn:microsoft.com/office/officeart/2005/8/layout/bProcess4"/>
    <dgm:cxn modelId="{E99645A4-42D1-4DEC-A4C0-1148B348A97E}" type="presOf" srcId="{751D7684-B4DE-41EC-ADC8-6DFA8B111090}" destId="{EB2583B5-95B6-4B39-BB2B-69A15F1C45E8}" srcOrd="0" destOrd="0" presId="urn:microsoft.com/office/officeart/2005/8/layout/bProcess4"/>
    <dgm:cxn modelId="{2D22209E-CE5A-47F9-B615-CF689A9887EA}" srcId="{AF0CA755-FBD6-4E28-9F28-BEAB1561A961}" destId="{89E986EE-93EA-412B-A89A-7436DECF662B}" srcOrd="1" destOrd="0" parTransId="{5F81710C-F1E3-45E7-850E-2BBF669C7D61}" sibTransId="{1F92F1F4-0A48-47DA-A80A-9CFB51A6A3A5}"/>
    <dgm:cxn modelId="{CAF6BB0D-29DF-4187-89AA-A17FF566AB45}" type="presOf" srcId="{831183EF-228F-4C45-8223-B96F4C84D281}" destId="{7C8075A9-3110-4B13-BFDE-90CA76C72DFD}" srcOrd="0" destOrd="0" presId="urn:microsoft.com/office/officeart/2005/8/layout/bProcess4"/>
    <dgm:cxn modelId="{E2B697DD-2776-4DC6-B798-850BB9D40FE1}" type="presOf" srcId="{89E986EE-93EA-412B-A89A-7436DECF662B}" destId="{312F7239-AB27-44AC-98AA-5E960BE1A166}" srcOrd="0" destOrd="0" presId="urn:microsoft.com/office/officeart/2005/8/layout/bProcess4"/>
    <dgm:cxn modelId="{6ADAEDB4-801D-42AC-B5D9-0B4DDD81414B}" type="presOf" srcId="{AF0CA755-FBD6-4E28-9F28-BEAB1561A961}" destId="{D1F3EEFD-3C06-4A4D-84FA-DC546DE2830C}" srcOrd="0" destOrd="0" presId="urn:microsoft.com/office/officeart/2005/8/layout/bProcess4"/>
    <dgm:cxn modelId="{6691E651-EF36-4880-B425-1F31835E5B20}" srcId="{AF0CA755-FBD6-4E28-9F28-BEAB1561A961}" destId="{831183EF-228F-4C45-8223-B96F4C84D281}" srcOrd="6" destOrd="0" parTransId="{737303C6-8DC9-4789-BC09-C64AB1848BD4}" sibTransId="{7B1AF9B6-9298-404E-9CAA-CF3BCEFC82B4}"/>
    <dgm:cxn modelId="{B8C217F8-38A2-42E0-81C0-ED9B5D8D5598}" type="presOf" srcId="{67BE784F-8E16-4F15-8073-C9D120D31D9D}" destId="{1677462C-68DD-4823-A175-AAA0C465DEAD}" srcOrd="0" destOrd="0" presId="urn:microsoft.com/office/officeart/2005/8/layout/bProcess4"/>
    <dgm:cxn modelId="{2D8744EB-F35B-4E3E-B63E-D527B65A51A8}" type="presOf" srcId="{90F3A0DD-C6FA-4746-B28A-40FA5C99A551}" destId="{21035886-CEB7-46E1-BCEA-8A73E5821633}" srcOrd="0" destOrd="0" presId="urn:microsoft.com/office/officeart/2005/8/layout/bProcess4"/>
    <dgm:cxn modelId="{97707F46-5D15-483B-8C66-E5863ED37FE2}" type="presOf" srcId="{ABFFA9F0-4C45-4A15-B730-564F9511AF38}" destId="{0C2807B1-154C-4E33-8FC8-F57F4D2E5D17}" srcOrd="0" destOrd="0" presId="urn:microsoft.com/office/officeart/2005/8/layout/bProcess4"/>
    <dgm:cxn modelId="{90C8171B-6F5E-417F-9D8C-84A84B4DB36E}" type="presParOf" srcId="{D1F3EEFD-3C06-4A4D-84FA-DC546DE2830C}" destId="{F4EAAA06-434F-4004-B356-109511C6D7CE}" srcOrd="0" destOrd="0" presId="urn:microsoft.com/office/officeart/2005/8/layout/bProcess4"/>
    <dgm:cxn modelId="{95CDBEF8-C66E-45BB-9842-6363FD7493A3}" type="presParOf" srcId="{F4EAAA06-434F-4004-B356-109511C6D7CE}" destId="{3B0061BF-CD60-4A43-9B7C-EDE488DEE9AF}" srcOrd="0" destOrd="0" presId="urn:microsoft.com/office/officeart/2005/8/layout/bProcess4"/>
    <dgm:cxn modelId="{DCD488B8-3CD4-4042-96ED-A72E8B2C9A08}" type="presParOf" srcId="{F4EAAA06-434F-4004-B356-109511C6D7CE}" destId="{96DFD38C-8A54-47E9-A9E6-F851C08893F6}" srcOrd="1" destOrd="0" presId="urn:microsoft.com/office/officeart/2005/8/layout/bProcess4"/>
    <dgm:cxn modelId="{053C6D82-EE6C-4668-AD3A-F4E0DE1E09F5}" type="presParOf" srcId="{D1F3EEFD-3C06-4A4D-84FA-DC546DE2830C}" destId="{EB2583B5-95B6-4B39-BB2B-69A15F1C45E8}" srcOrd="1" destOrd="0" presId="urn:microsoft.com/office/officeart/2005/8/layout/bProcess4"/>
    <dgm:cxn modelId="{5A116A83-4D3E-496D-A780-5C2D1E111AE8}" type="presParOf" srcId="{D1F3EEFD-3C06-4A4D-84FA-DC546DE2830C}" destId="{E29B644A-09B2-4126-A9FC-E6C00E513426}" srcOrd="2" destOrd="0" presId="urn:microsoft.com/office/officeart/2005/8/layout/bProcess4"/>
    <dgm:cxn modelId="{07F5DA1B-9944-4F18-B31C-8895826C6194}" type="presParOf" srcId="{E29B644A-09B2-4126-A9FC-E6C00E513426}" destId="{A68ABC95-6671-4861-B439-2CD94C42B178}" srcOrd="0" destOrd="0" presId="urn:microsoft.com/office/officeart/2005/8/layout/bProcess4"/>
    <dgm:cxn modelId="{4B978A63-15EA-4065-9B50-4EB096D6E021}" type="presParOf" srcId="{E29B644A-09B2-4126-A9FC-E6C00E513426}" destId="{312F7239-AB27-44AC-98AA-5E960BE1A166}" srcOrd="1" destOrd="0" presId="urn:microsoft.com/office/officeart/2005/8/layout/bProcess4"/>
    <dgm:cxn modelId="{046FE496-0003-4089-B725-B984F54A37AE}" type="presParOf" srcId="{D1F3EEFD-3C06-4A4D-84FA-DC546DE2830C}" destId="{64311532-7697-4A4A-81F3-563B33947DD9}" srcOrd="3" destOrd="0" presId="urn:microsoft.com/office/officeart/2005/8/layout/bProcess4"/>
    <dgm:cxn modelId="{D8697926-B031-46B6-88DE-7879E082C789}" type="presParOf" srcId="{D1F3EEFD-3C06-4A4D-84FA-DC546DE2830C}" destId="{AE9C1B73-0BC5-4D8C-9BFE-BAA962BECCB6}" srcOrd="4" destOrd="0" presId="urn:microsoft.com/office/officeart/2005/8/layout/bProcess4"/>
    <dgm:cxn modelId="{BBEDD696-97F3-435B-BA8E-B49A679837DC}" type="presParOf" srcId="{AE9C1B73-0BC5-4D8C-9BFE-BAA962BECCB6}" destId="{1A8D7564-4C65-4191-9D6D-F812149D5BE0}" srcOrd="0" destOrd="0" presId="urn:microsoft.com/office/officeart/2005/8/layout/bProcess4"/>
    <dgm:cxn modelId="{582CE435-C416-4F3D-AB99-E4F60934BAE3}" type="presParOf" srcId="{AE9C1B73-0BC5-4D8C-9BFE-BAA962BECCB6}" destId="{3BDA1902-5ABB-44ED-B271-E214280F2144}" srcOrd="1" destOrd="0" presId="urn:microsoft.com/office/officeart/2005/8/layout/bProcess4"/>
    <dgm:cxn modelId="{21097790-0964-4454-AFDC-E24B5554AA6B}" type="presParOf" srcId="{D1F3EEFD-3C06-4A4D-84FA-DC546DE2830C}" destId="{21035886-CEB7-46E1-BCEA-8A73E5821633}" srcOrd="5" destOrd="0" presId="urn:microsoft.com/office/officeart/2005/8/layout/bProcess4"/>
    <dgm:cxn modelId="{72715C3D-1566-4D9C-B9F8-EC2FB141B4B4}" type="presParOf" srcId="{D1F3EEFD-3C06-4A4D-84FA-DC546DE2830C}" destId="{31576B36-A11C-48A6-BC39-1FB2C3B4AC4A}" srcOrd="6" destOrd="0" presId="urn:microsoft.com/office/officeart/2005/8/layout/bProcess4"/>
    <dgm:cxn modelId="{86BF783A-0453-4C14-AC1D-3468C816F96D}" type="presParOf" srcId="{31576B36-A11C-48A6-BC39-1FB2C3B4AC4A}" destId="{429399C2-B1DD-4B98-B70C-8A7730CA6627}" srcOrd="0" destOrd="0" presId="urn:microsoft.com/office/officeart/2005/8/layout/bProcess4"/>
    <dgm:cxn modelId="{9106E678-01D6-49E3-BF58-987FCC02B2D1}" type="presParOf" srcId="{31576B36-A11C-48A6-BC39-1FB2C3B4AC4A}" destId="{79019157-5EB8-4022-AFC4-B5B8E142C207}" srcOrd="1" destOrd="0" presId="urn:microsoft.com/office/officeart/2005/8/layout/bProcess4"/>
    <dgm:cxn modelId="{FB475E91-9D3F-445C-8415-49278964FA10}" type="presParOf" srcId="{D1F3EEFD-3C06-4A4D-84FA-DC546DE2830C}" destId="{1677462C-68DD-4823-A175-AAA0C465DEAD}" srcOrd="7" destOrd="0" presId="urn:microsoft.com/office/officeart/2005/8/layout/bProcess4"/>
    <dgm:cxn modelId="{C0CDAAA7-7CC9-4011-A816-F228D6E646DD}" type="presParOf" srcId="{D1F3EEFD-3C06-4A4D-84FA-DC546DE2830C}" destId="{29F33BC5-86A4-40C1-9163-EF0ECABAF8CD}" srcOrd="8" destOrd="0" presId="urn:microsoft.com/office/officeart/2005/8/layout/bProcess4"/>
    <dgm:cxn modelId="{989A6452-07DD-4EC6-87C8-23C83E1E5D55}" type="presParOf" srcId="{29F33BC5-86A4-40C1-9163-EF0ECABAF8CD}" destId="{16705C6B-9EB7-4113-BB49-7CD0BA5091B9}" srcOrd="0" destOrd="0" presId="urn:microsoft.com/office/officeart/2005/8/layout/bProcess4"/>
    <dgm:cxn modelId="{7414DCD4-1247-4D5F-AE71-CBDA56CD8F88}" type="presParOf" srcId="{29F33BC5-86A4-40C1-9163-EF0ECABAF8CD}" destId="{C335412D-EC55-4733-8BAB-12D6F2D79D7D}" srcOrd="1" destOrd="0" presId="urn:microsoft.com/office/officeart/2005/8/layout/bProcess4"/>
    <dgm:cxn modelId="{4E239E1C-E444-4BD6-8267-B4F0FE625DFE}" type="presParOf" srcId="{D1F3EEFD-3C06-4A4D-84FA-DC546DE2830C}" destId="{0C2807B1-154C-4E33-8FC8-F57F4D2E5D17}" srcOrd="9" destOrd="0" presId="urn:microsoft.com/office/officeart/2005/8/layout/bProcess4"/>
    <dgm:cxn modelId="{F12AE08C-6441-47AC-951B-F8CE3FD8E382}" type="presParOf" srcId="{D1F3EEFD-3C06-4A4D-84FA-DC546DE2830C}" destId="{A618FC84-1078-43CD-B3F1-B643A0AAD306}" srcOrd="10" destOrd="0" presId="urn:microsoft.com/office/officeart/2005/8/layout/bProcess4"/>
    <dgm:cxn modelId="{97A828C8-ECD2-4D4E-95DD-99B13CF19EF7}" type="presParOf" srcId="{A618FC84-1078-43CD-B3F1-B643A0AAD306}" destId="{09B5E1D4-8CCF-4508-97A3-38E9E3EA8844}" srcOrd="0" destOrd="0" presId="urn:microsoft.com/office/officeart/2005/8/layout/bProcess4"/>
    <dgm:cxn modelId="{DB608F6F-51D9-4147-B22C-903537024D39}" type="presParOf" srcId="{A618FC84-1078-43CD-B3F1-B643A0AAD306}" destId="{5A0C9FC4-579C-4FBE-8B19-9B0491F34EC5}" srcOrd="1" destOrd="0" presId="urn:microsoft.com/office/officeart/2005/8/layout/bProcess4"/>
    <dgm:cxn modelId="{21F25BB3-34FB-4AF5-A604-E69FD01CA645}" type="presParOf" srcId="{D1F3EEFD-3C06-4A4D-84FA-DC546DE2830C}" destId="{310D0236-211C-4541-8681-C61350EB733C}" srcOrd="11" destOrd="0" presId="urn:microsoft.com/office/officeart/2005/8/layout/bProcess4"/>
    <dgm:cxn modelId="{80AF8FF1-3F3D-4729-90B1-A2E4167D99D8}" type="presParOf" srcId="{D1F3EEFD-3C06-4A4D-84FA-DC546DE2830C}" destId="{DFC79820-252C-4B95-A4ED-93B8D656B7CE}" srcOrd="12" destOrd="0" presId="urn:microsoft.com/office/officeart/2005/8/layout/bProcess4"/>
    <dgm:cxn modelId="{6BFA91D1-838D-4DF2-9385-BC45D59DAD38}" type="presParOf" srcId="{DFC79820-252C-4B95-A4ED-93B8D656B7CE}" destId="{D53D7948-2824-45CC-A9CE-6EACFF61EC28}" srcOrd="0" destOrd="0" presId="urn:microsoft.com/office/officeart/2005/8/layout/bProcess4"/>
    <dgm:cxn modelId="{6A913235-5B94-40F3-A7CB-5AA83EE510C1}" type="presParOf" srcId="{DFC79820-252C-4B95-A4ED-93B8D656B7CE}" destId="{7C8075A9-3110-4B13-BFDE-90CA76C72DFD}" srcOrd="1" destOrd="0" presId="urn:microsoft.com/office/officeart/2005/8/layout/bProcess4"/>
  </dgm:cxnLst>
  <dgm:bg>
    <a:solidFill>
      <a:srgbClr val="FF00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FEA1D-B8AC-4162-B833-6333CA9DFE7C}"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pPr rtl="1"/>
          <a:endParaRPr lang="ar-SA"/>
        </a:p>
      </dgm:t>
    </dgm:pt>
    <dgm:pt modelId="{4CE2AD6E-6C94-40C1-A866-5B1A6DAB57A6}">
      <dgm:prSet phldrT="[نص]"/>
      <dgm:spPr/>
      <dgm:t>
        <a:bodyPr/>
        <a:lstStyle/>
        <a:p>
          <a:pPr rtl="1"/>
          <a:r>
            <a:rPr lang="ar-SA" dirty="0" smtClean="0">
              <a:solidFill>
                <a:schemeClr val="bg1"/>
              </a:solidFill>
              <a:latin typeface="Simplified Arabic" panose="02020603050405020304" pitchFamily="18" charset="-78"/>
              <a:cs typeface="Simplified Arabic" panose="02020603050405020304" pitchFamily="18" charset="-78"/>
            </a:rPr>
            <a:t>جاءوا غزاة الى شبه الجزيرة واستقروا </a:t>
          </a:r>
          <a:r>
            <a:rPr lang="ar-SA" dirty="0" smtClean="0">
              <a:latin typeface="Simplified Arabic" panose="02020603050405020304" pitchFamily="18" charset="-78"/>
              <a:cs typeface="Simplified Arabic" panose="02020603050405020304" pitchFamily="18" charset="-78"/>
            </a:rPr>
            <a:t>فيها</a:t>
          </a:r>
          <a:endParaRPr lang="ar-SA" dirty="0">
            <a:latin typeface="Simplified Arabic" panose="02020603050405020304" pitchFamily="18" charset="-78"/>
            <a:cs typeface="Simplified Arabic" panose="02020603050405020304" pitchFamily="18" charset="-78"/>
          </a:endParaRPr>
        </a:p>
      </dgm:t>
    </dgm:pt>
    <dgm:pt modelId="{B5044D05-9BFA-44DF-9622-2021841F67C9}" type="parTrans" cxnId="{091F8358-D49F-4CEC-A47F-B65906C7D0D5}">
      <dgm:prSet/>
      <dgm:spPr/>
      <dgm:t>
        <a:bodyPr/>
        <a:lstStyle/>
        <a:p>
          <a:pPr rtl="1"/>
          <a:endParaRPr lang="ar-SA"/>
        </a:p>
      </dgm:t>
    </dgm:pt>
    <dgm:pt modelId="{AC0E8323-80FE-4DAF-93C2-FC42663DACA5}" type="sibTrans" cxnId="{091F8358-D49F-4CEC-A47F-B65906C7D0D5}">
      <dgm:prSet/>
      <dgm:spPr/>
      <dgm:t>
        <a:bodyPr/>
        <a:lstStyle/>
        <a:p>
          <a:pPr rtl="1"/>
          <a:endParaRPr lang="ar-SA"/>
        </a:p>
      </dgm:t>
    </dgm:pt>
    <dgm:pt modelId="{467A7406-04BD-494D-8D92-CE564955CFC6}">
      <dgm:prSet phldrT="[نص]" custT="1"/>
      <dgm:spPr/>
      <dgm:t>
        <a:bodyPr/>
        <a:lstStyle/>
        <a:p>
          <a:pPr rtl="1"/>
          <a:r>
            <a:rPr lang="ar-SA" sz="4000" dirty="0" smtClean="0">
              <a:solidFill>
                <a:srgbClr val="FF0000"/>
              </a:solidFill>
              <a:latin typeface="Simplified Arabic" panose="02020603050405020304" pitchFamily="18" charset="-78"/>
              <a:cs typeface="Simplified Arabic" panose="02020603050405020304" pitchFamily="18" charset="-78"/>
            </a:rPr>
            <a:t>اصلهم</a:t>
          </a:r>
          <a:endParaRPr lang="ar-SA" sz="4000" dirty="0">
            <a:solidFill>
              <a:srgbClr val="FF0000"/>
            </a:solidFill>
            <a:latin typeface="Simplified Arabic" panose="02020603050405020304" pitchFamily="18" charset="-78"/>
            <a:cs typeface="Simplified Arabic" panose="02020603050405020304" pitchFamily="18" charset="-78"/>
          </a:endParaRPr>
        </a:p>
      </dgm:t>
    </dgm:pt>
    <dgm:pt modelId="{FCB1D39D-69D9-4053-A39F-988C45FEE412}" type="parTrans" cxnId="{8D63875D-34D8-4312-A62E-EC4EB41F590F}">
      <dgm:prSet/>
      <dgm:spPr/>
      <dgm:t>
        <a:bodyPr/>
        <a:lstStyle/>
        <a:p>
          <a:pPr rtl="1"/>
          <a:endParaRPr lang="ar-SA"/>
        </a:p>
      </dgm:t>
    </dgm:pt>
    <dgm:pt modelId="{0E107608-7229-4C84-AFC9-43E6DFAEA3E9}" type="sibTrans" cxnId="{8D63875D-34D8-4312-A62E-EC4EB41F590F}">
      <dgm:prSet/>
      <dgm:spPr/>
      <dgm:t>
        <a:bodyPr/>
        <a:lstStyle/>
        <a:p>
          <a:pPr rtl="1"/>
          <a:endParaRPr lang="ar-SA"/>
        </a:p>
      </dgm:t>
    </dgm:pt>
    <dgm:pt modelId="{4FF815D0-34E0-433F-BA2E-B07DCE347701}">
      <dgm:prSet phldrT="[نص]"/>
      <dgm:spPr/>
      <dgm:t>
        <a:bodyPr/>
        <a:lstStyle/>
        <a:p>
          <a:pPr rtl="1"/>
          <a:r>
            <a:rPr lang="ar-SA" dirty="0" smtClean="0"/>
            <a:t>ينتمون الى اصول هندو اوربية </a:t>
          </a:r>
          <a:endParaRPr lang="ar-SA" dirty="0"/>
        </a:p>
      </dgm:t>
    </dgm:pt>
    <dgm:pt modelId="{A843B69D-40D1-45A7-B0F8-5C144AD77093}" type="parTrans" cxnId="{30817E25-91DE-4613-BFFC-C89963D5025C}">
      <dgm:prSet/>
      <dgm:spPr/>
      <dgm:t>
        <a:bodyPr/>
        <a:lstStyle/>
        <a:p>
          <a:pPr rtl="1"/>
          <a:endParaRPr lang="ar-SA"/>
        </a:p>
      </dgm:t>
    </dgm:pt>
    <dgm:pt modelId="{659E11CB-5448-46FF-8B69-E27A3D179F6C}" type="sibTrans" cxnId="{30817E25-91DE-4613-BFFC-C89963D5025C}">
      <dgm:prSet/>
      <dgm:spPr/>
      <dgm:t>
        <a:bodyPr/>
        <a:lstStyle/>
        <a:p>
          <a:pPr rtl="1"/>
          <a:endParaRPr lang="ar-SA"/>
        </a:p>
      </dgm:t>
    </dgm:pt>
    <dgm:pt modelId="{765E4B7E-8358-40EE-BE22-A1BA5CFC18E5}">
      <dgm:prSet phldrT="[نص]" custT="1"/>
      <dgm:spPr/>
      <dgm:t>
        <a:bodyPr/>
        <a:lstStyle/>
        <a:p>
          <a:pPr rtl="1"/>
          <a:r>
            <a:rPr lang="ar-SA" sz="2400" dirty="0" smtClean="0">
              <a:solidFill>
                <a:srgbClr val="002060"/>
              </a:solidFill>
            </a:rPr>
            <a:t>فنونهم وصلت الى حد التفوق والعبقرية </a:t>
          </a:r>
          <a:endParaRPr lang="ar-SA" sz="2400" dirty="0">
            <a:solidFill>
              <a:srgbClr val="002060"/>
            </a:solidFill>
          </a:endParaRPr>
        </a:p>
      </dgm:t>
    </dgm:pt>
    <dgm:pt modelId="{02B21EE3-67ED-4252-A5AC-B273F3E4BC40}" type="parTrans" cxnId="{99139DED-774C-4FE0-8430-5318E0A64469}">
      <dgm:prSet/>
      <dgm:spPr/>
      <dgm:t>
        <a:bodyPr/>
        <a:lstStyle/>
        <a:p>
          <a:pPr rtl="1"/>
          <a:endParaRPr lang="ar-SA"/>
        </a:p>
      </dgm:t>
    </dgm:pt>
    <dgm:pt modelId="{918F9D0B-C9FC-4998-93C1-2DAACFE1C4F3}" type="sibTrans" cxnId="{99139DED-774C-4FE0-8430-5318E0A64469}">
      <dgm:prSet/>
      <dgm:spPr/>
      <dgm:t>
        <a:bodyPr/>
        <a:lstStyle/>
        <a:p>
          <a:pPr rtl="1"/>
          <a:endParaRPr lang="ar-SA"/>
        </a:p>
      </dgm:t>
    </dgm:pt>
    <dgm:pt modelId="{55653C75-1F13-4D50-B13B-665AA42AFF99}">
      <dgm:prSet phldrT="[نص]"/>
      <dgm:spPr/>
      <dgm:t>
        <a:bodyPr/>
        <a:lstStyle/>
        <a:p>
          <a:pPr rtl="1"/>
          <a:r>
            <a:rPr lang="ar-SA" dirty="0" smtClean="0"/>
            <a:t>تأثرهم بحضارات جيرانهم</a:t>
          </a:r>
          <a:endParaRPr lang="ar-SA" dirty="0"/>
        </a:p>
      </dgm:t>
    </dgm:pt>
    <dgm:pt modelId="{E412F6FD-9918-47F1-8A3A-CCAF8E0AF1D2}" type="parTrans" cxnId="{BA2A03E5-B5B6-46D3-A1E9-786F533A43B1}">
      <dgm:prSet/>
      <dgm:spPr/>
      <dgm:t>
        <a:bodyPr/>
        <a:lstStyle/>
        <a:p>
          <a:pPr rtl="1"/>
          <a:endParaRPr lang="ar-SA"/>
        </a:p>
      </dgm:t>
    </dgm:pt>
    <dgm:pt modelId="{4EE615A7-7410-4686-9013-0D6B7FD1B8E7}" type="sibTrans" cxnId="{BA2A03E5-B5B6-46D3-A1E9-786F533A43B1}">
      <dgm:prSet/>
      <dgm:spPr/>
      <dgm:t>
        <a:bodyPr/>
        <a:lstStyle/>
        <a:p>
          <a:pPr rtl="1"/>
          <a:endParaRPr lang="ar-SA"/>
        </a:p>
      </dgm:t>
    </dgm:pt>
    <dgm:pt modelId="{2CB5C54C-B036-4450-ABBF-BE2CE23CB09B}">
      <dgm:prSet phldrT="[نص]"/>
      <dgm:spPr/>
      <dgm:t>
        <a:bodyPr/>
        <a:lstStyle/>
        <a:p>
          <a:pPr rtl="1"/>
          <a:r>
            <a:rPr lang="ar-SA" dirty="0" smtClean="0">
              <a:solidFill>
                <a:srgbClr val="002060"/>
              </a:solidFill>
            </a:rPr>
            <a:t>لكنهم لم يصوا الى مرتبة عالية في النواحي الدينية والادبية </a:t>
          </a:r>
          <a:endParaRPr lang="ar-SA" dirty="0">
            <a:solidFill>
              <a:srgbClr val="002060"/>
            </a:solidFill>
          </a:endParaRPr>
        </a:p>
      </dgm:t>
    </dgm:pt>
    <dgm:pt modelId="{0E327427-82C5-4CE9-B8C7-AED4DAC1DC35}" type="parTrans" cxnId="{D074D851-5D68-4BEA-91BC-313F82C4A569}">
      <dgm:prSet/>
      <dgm:spPr/>
      <dgm:t>
        <a:bodyPr/>
        <a:lstStyle/>
        <a:p>
          <a:pPr rtl="1"/>
          <a:endParaRPr lang="ar-SA"/>
        </a:p>
      </dgm:t>
    </dgm:pt>
    <dgm:pt modelId="{88413D14-C198-4822-833E-DAA55341A996}" type="sibTrans" cxnId="{D074D851-5D68-4BEA-91BC-313F82C4A569}">
      <dgm:prSet/>
      <dgm:spPr/>
      <dgm:t>
        <a:bodyPr/>
        <a:lstStyle/>
        <a:p>
          <a:pPr rtl="1"/>
          <a:endParaRPr lang="ar-SA"/>
        </a:p>
      </dgm:t>
    </dgm:pt>
    <dgm:pt modelId="{D8682FA7-E7E9-4211-BD2D-332102A0351D}">
      <dgm:prSet phldrT="[نص]" custT="1"/>
      <dgm:spPr/>
      <dgm:t>
        <a:bodyPr/>
        <a:lstStyle/>
        <a:p>
          <a:pPr rtl="1"/>
          <a:r>
            <a:rPr lang="ar-SA" sz="2000" dirty="0" smtClean="0">
              <a:solidFill>
                <a:srgbClr val="002060"/>
              </a:solidFill>
            </a:rPr>
            <a:t>امتازوا في الشؤون الحربية والسياسية والقانونية </a:t>
          </a:r>
          <a:endParaRPr lang="ar-SA" sz="2000" dirty="0">
            <a:solidFill>
              <a:srgbClr val="002060"/>
            </a:solidFill>
          </a:endParaRPr>
        </a:p>
      </dgm:t>
    </dgm:pt>
    <dgm:pt modelId="{8D31A412-6293-4053-99FE-62A337BF28EC}" type="parTrans" cxnId="{DFFA3E2A-9A16-4014-AF22-39A81C9DBEDE}">
      <dgm:prSet/>
      <dgm:spPr/>
      <dgm:t>
        <a:bodyPr/>
        <a:lstStyle/>
        <a:p>
          <a:pPr rtl="1"/>
          <a:endParaRPr lang="ar-SA"/>
        </a:p>
      </dgm:t>
    </dgm:pt>
    <dgm:pt modelId="{210E3BC0-9D78-47CD-8531-5C578A2E05B8}" type="sibTrans" cxnId="{DFFA3E2A-9A16-4014-AF22-39A81C9DBEDE}">
      <dgm:prSet/>
      <dgm:spPr/>
      <dgm:t>
        <a:bodyPr/>
        <a:lstStyle/>
        <a:p>
          <a:pPr rtl="1"/>
          <a:endParaRPr lang="ar-SA"/>
        </a:p>
      </dgm:t>
    </dgm:pt>
    <dgm:pt modelId="{9BC08A6F-D07A-4555-971A-E71D99C415E4}">
      <dgm:prSet custT="1"/>
      <dgm:spPr/>
      <dgm:t>
        <a:bodyPr/>
        <a:lstStyle/>
        <a:p>
          <a:pPr rtl="1"/>
          <a:r>
            <a:rPr lang="ar-SA" sz="3200" dirty="0" smtClean="0">
              <a:solidFill>
                <a:srgbClr val="FF0000"/>
              </a:solidFill>
              <a:latin typeface="Simplified Arabic" panose="02020603050405020304" pitchFamily="18" charset="-78"/>
              <a:cs typeface="Simplified Arabic" panose="02020603050405020304" pitchFamily="18" charset="-78"/>
            </a:rPr>
            <a:t>حضارتهم</a:t>
          </a:r>
          <a:endParaRPr lang="ar-SA" sz="3200" dirty="0">
            <a:solidFill>
              <a:srgbClr val="FF0000"/>
            </a:solidFill>
            <a:latin typeface="Simplified Arabic" panose="02020603050405020304" pitchFamily="18" charset="-78"/>
            <a:cs typeface="Simplified Arabic" panose="02020603050405020304" pitchFamily="18" charset="-78"/>
          </a:endParaRPr>
        </a:p>
      </dgm:t>
    </dgm:pt>
    <dgm:pt modelId="{D4BA5F7F-FF4B-4B11-BB6C-8AE40B6670DB}" type="parTrans" cxnId="{7E2320C1-792E-4FDE-A447-9CFAF63F1B44}">
      <dgm:prSet/>
      <dgm:spPr/>
      <dgm:t>
        <a:bodyPr/>
        <a:lstStyle/>
        <a:p>
          <a:pPr rtl="1"/>
          <a:endParaRPr lang="ar-SA"/>
        </a:p>
      </dgm:t>
    </dgm:pt>
    <dgm:pt modelId="{0F1B589E-4367-4752-AD47-7C2773830681}" type="sibTrans" cxnId="{7E2320C1-792E-4FDE-A447-9CFAF63F1B44}">
      <dgm:prSet/>
      <dgm:spPr/>
      <dgm:t>
        <a:bodyPr/>
        <a:lstStyle/>
        <a:p>
          <a:pPr rtl="1"/>
          <a:endParaRPr lang="ar-SA"/>
        </a:p>
      </dgm:t>
    </dgm:pt>
    <dgm:pt modelId="{86BC25D7-3D48-433C-A271-F0C998A76D8D}" type="pres">
      <dgm:prSet presAssocID="{0AAFEA1D-B8AC-4162-B833-6333CA9DFE7C}" presName="Name0" presStyleCnt="0">
        <dgm:presLayoutVars>
          <dgm:chMax val="3"/>
          <dgm:chPref val="1"/>
          <dgm:dir/>
          <dgm:animLvl val="lvl"/>
          <dgm:resizeHandles/>
        </dgm:presLayoutVars>
      </dgm:prSet>
      <dgm:spPr/>
      <dgm:t>
        <a:bodyPr/>
        <a:lstStyle/>
        <a:p>
          <a:pPr rtl="1"/>
          <a:endParaRPr lang="ar-SA"/>
        </a:p>
      </dgm:t>
    </dgm:pt>
    <dgm:pt modelId="{C2284E00-47BB-4CC6-B974-761EE9F790C2}" type="pres">
      <dgm:prSet presAssocID="{0AAFEA1D-B8AC-4162-B833-6333CA9DFE7C}" presName="outerBox" presStyleCnt="0"/>
      <dgm:spPr/>
    </dgm:pt>
    <dgm:pt modelId="{40FE1BA7-C04F-42D6-8D24-B5165255CAE7}" type="pres">
      <dgm:prSet presAssocID="{0AAFEA1D-B8AC-4162-B833-6333CA9DFE7C}" presName="outerBoxParent" presStyleLbl="node1" presStyleIdx="0" presStyleCnt="3" custLinFactNeighborX="-1507" custLinFactNeighborY="5493"/>
      <dgm:spPr/>
      <dgm:t>
        <a:bodyPr/>
        <a:lstStyle/>
        <a:p>
          <a:pPr rtl="1"/>
          <a:endParaRPr lang="ar-SA"/>
        </a:p>
      </dgm:t>
    </dgm:pt>
    <dgm:pt modelId="{124A6FAE-D2CF-484D-8307-1DA9B2C28EC4}" type="pres">
      <dgm:prSet presAssocID="{0AAFEA1D-B8AC-4162-B833-6333CA9DFE7C}" presName="outerBoxChildren" presStyleCnt="0"/>
      <dgm:spPr/>
    </dgm:pt>
    <dgm:pt modelId="{395FE372-88D7-4850-B9ED-7C3C6A7E1272}" type="pres">
      <dgm:prSet presAssocID="{467A7406-04BD-494D-8D92-CE564955CFC6}" presName="oChild" presStyleLbl="fgAcc1" presStyleIdx="0" presStyleCnt="5" custScaleX="127418" custScaleY="74294" custLinFactNeighborX="3048" custLinFactNeighborY="-36565">
        <dgm:presLayoutVars>
          <dgm:bulletEnabled val="1"/>
        </dgm:presLayoutVars>
      </dgm:prSet>
      <dgm:spPr/>
      <dgm:t>
        <a:bodyPr/>
        <a:lstStyle/>
        <a:p>
          <a:pPr rtl="1"/>
          <a:endParaRPr lang="ar-SA"/>
        </a:p>
      </dgm:t>
    </dgm:pt>
    <dgm:pt modelId="{BCC71FD6-78E7-4021-B1C1-294F5EBD8028}" type="pres">
      <dgm:prSet presAssocID="{0E107608-7229-4C84-AFC9-43E6DFAEA3E9}" presName="outerSibTrans" presStyleCnt="0"/>
      <dgm:spPr/>
    </dgm:pt>
    <dgm:pt modelId="{E7FC8FE9-795C-4541-A5B6-8D8FA9637410}" type="pres">
      <dgm:prSet presAssocID="{9BC08A6F-D07A-4555-971A-E71D99C415E4}" presName="oChild" presStyleLbl="fgAcc1" presStyleIdx="1" presStyleCnt="5" custScaleX="142943">
        <dgm:presLayoutVars>
          <dgm:bulletEnabled val="1"/>
        </dgm:presLayoutVars>
      </dgm:prSet>
      <dgm:spPr/>
      <dgm:t>
        <a:bodyPr/>
        <a:lstStyle/>
        <a:p>
          <a:pPr rtl="1"/>
          <a:endParaRPr lang="ar-SA"/>
        </a:p>
      </dgm:t>
    </dgm:pt>
    <dgm:pt modelId="{C4B586B5-AEDF-451B-8DD0-BA299664E4BD}" type="pres">
      <dgm:prSet presAssocID="{0AAFEA1D-B8AC-4162-B833-6333CA9DFE7C}" presName="middleBox" presStyleCnt="0"/>
      <dgm:spPr/>
    </dgm:pt>
    <dgm:pt modelId="{075A31E3-B948-4BA4-BB90-B735D734F50E}" type="pres">
      <dgm:prSet presAssocID="{0AAFEA1D-B8AC-4162-B833-6333CA9DFE7C}" presName="middleBoxParent" presStyleLbl="node1" presStyleIdx="1" presStyleCnt="3" custScaleY="108792" custLinFactNeighborX="5895" custLinFactNeighborY="-2747"/>
      <dgm:spPr/>
      <dgm:t>
        <a:bodyPr/>
        <a:lstStyle/>
        <a:p>
          <a:pPr rtl="1"/>
          <a:endParaRPr lang="ar-SA"/>
        </a:p>
      </dgm:t>
    </dgm:pt>
    <dgm:pt modelId="{19CA6E0B-00F2-4377-ADAD-E7E65ABCB720}" type="pres">
      <dgm:prSet presAssocID="{0AAFEA1D-B8AC-4162-B833-6333CA9DFE7C}" presName="middleBoxChildren" presStyleCnt="0"/>
      <dgm:spPr/>
    </dgm:pt>
    <dgm:pt modelId="{DDE65FC0-35F3-4962-A812-DFAFFAD44356}" type="pres">
      <dgm:prSet presAssocID="{765E4B7E-8358-40EE-BE22-A1BA5CFC18E5}" presName="mChild" presStyleLbl="fgAcc1" presStyleIdx="2" presStyleCnt="5" custScaleX="104076">
        <dgm:presLayoutVars>
          <dgm:bulletEnabled val="1"/>
        </dgm:presLayoutVars>
      </dgm:prSet>
      <dgm:spPr/>
      <dgm:t>
        <a:bodyPr/>
        <a:lstStyle/>
        <a:p>
          <a:pPr rtl="1"/>
          <a:endParaRPr lang="ar-SA"/>
        </a:p>
      </dgm:t>
    </dgm:pt>
    <dgm:pt modelId="{385379C6-EAC6-4F30-BF62-DA167B07DE36}" type="pres">
      <dgm:prSet presAssocID="{0AAFEA1D-B8AC-4162-B833-6333CA9DFE7C}" presName="centerBox" presStyleCnt="0"/>
      <dgm:spPr/>
    </dgm:pt>
    <dgm:pt modelId="{B3E40EB7-70DD-47E8-B3A4-661609A35BE9}" type="pres">
      <dgm:prSet presAssocID="{0AAFEA1D-B8AC-4162-B833-6333CA9DFE7C}" presName="centerBoxParent" presStyleLbl="node1" presStyleIdx="2" presStyleCnt="3" custScaleX="103256" custScaleY="142308"/>
      <dgm:spPr/>
      <dgm:t>
        <a:bodyPr/>
        <a:lstStyle/>
        <a:p>
          <a:pPr rtl="1"/>
          <a:endParaRPr lang="ar-SA"/>
        </a:p>
      </dgm:t>
    </dgm:pt>
    <dgm:pt modelId="{1C994A45-768B-431F-ABE3-339D9F36EBC6}" type="pres">
      <dgm:prSet presAssocID="{0AAFEA1D-B8AC-4162-B833-6333CA9DFE7C}" presName="centerBoxChildren" presStyleCnt="0"/>
      <dgm:spPr/>
    </dgm:pt>
    <dgm:pt modelId="{49447990-ED04-4102-AE4E-2F99176E1613}" type="pres">
      <dgm:prSet presAssocID="{2CB5C54C-B036-4450-ABBF-BE2CE23CB09B}" presName="cChild" presStyleLbl="fgAcc1" presStyleIdx="3" presStyleCnt="5" custScaleX="179119" custScaleY="171795">
        <dgm:presLayoutVars>
          <dgm:bulletEnabled val="1"/>
        </dgm:presLayoutVars>
      </dgm:prSet>
      <dgm:spPr/>
      <dgm:t>
        <a:bodyPr/>
        <a:lstStyle/>
        <a:p>
          <a:pPr rtl="1"/>
          <a:endParaRPr lang="ar-SA"/>
        </a:p>
      </dgm:t>
    </dgm:pt>
    <dgm:pt modelId="{3190574D-B0BA-4C16-8AA0-17FF94375040}" type="pres">
      <dgm:prSet presAssocID="{88413D14-C198-4822-833E-DAA55341A996}" presName="centerSibTrans" presStyleCnt="0"/>
      <dgm:spPr/>
    </dgm:pt>
    <dgm:pt modelId="{F88C1417-47AB-4C3A-8B52-43C0504F1DF6}" type="pres">
      <dgm:prSet presAssocID="{D8682FA7-E7E9-4211-BD2D-332102A0351D}" presName="cChild" presStyleLbl="fgAcc1" presStyleIdx="4" presStyleCnt="5" custScaleX="166758" custScaleY="170086">
        <dgm:presLayoutVars>
          <dgm:bulletEnabled val="1"/>
        </dgm:presLayoutVars>
      </dgm:prSet>
      <dgm:spPr/>
      <dgm:t>
        <a:bodyPr/>
        <a:lstStyle/>
        <a:p>
          <a:pPr rtl="1"/>
          <a:endParaRPr lang="ar-SA"/>
        </a:p>
      </dgm:t>
    </dgm:pt>
  </dgm:ptLst>
  <dgm:cxnLst>
    <dgm:cxn modelId="{C5C31B78-BDD1-442E-B789-9ACCFAD60DD3}" type="presOf" srcId="{467A7406-04BD-494D-8D92-CE564955CFC6}" destId="{395FE372-88D7-4850-B9ED-7C3C6A7E1272}" srcOrd="0" destOrd="0" presId="urn:microsoft.com/office/officeart/2005/8/layout/target2"/>
    <dgm:cxn modelId="{30817E25-91DE-4613-BFFC-C89963D5025C}" srcId="{0AAFEA1D-B8AC-4162-B833-6333CA9DFE7C}" destId="{4FF815D0-34E0-433F-BA2E-B07DCE347701}" srcOrd="1" destOrd="0" parTransId="{A843B69D-40D1-45A7-B0F8-5C144AD77093}" sibTransId="{659E11CB-5448-46FF-8B69-E27A3D179F6C}"/>
    <dgm:cxn modelId="{6F48361B-9E94-4498-88C2-12579AE81495}" type="presOf" srcId="{765E4B7E-8358-40EE-BE22-A1BA5CFC18E5}" destId="{DDE65FC0-35F3-4962-A812-DFAFFAD44356}" srcOrd="0" destOrd="0" presId="urn:microsoft.com/office/officeart/2005/8/layout/target2"/>
    <dgm:cxn modelId="{091F8358-D49F-4CEC-A47F-B65906C7D0D5}" srcId="{0AAFEA1D-B8AC-4162-B833-6333CA9DFE7C}" destId="{4CE2AD6E-6C94-40C1-A866-5B1A6DAB57A6}" srcOrd="0" destOrd="0" parTransId="{B5044D05-9BFA-44DF-9622-2021841F67C9}" sibTransId="{AC0E8323-80FE-4DAF-93C2-FC42663DACA5}"/>
    <dgm:cxn modelId="{CB4195A6-F434-4904-A2B7-7C3FAFF0EC79}" type="presOf" srcId="{D8682FA7-E7E9-4211-BD2D-332102A0351D}" destId="{F88C1417-47AB-4C3A-8B52-43C0504F1DF6}" srcOrd="0" destOrd="0" presId="urn:microsoft.com/office/officeart/2005/8/layout/target2"/>
    <dgm:cxn modelId="{31378262-F5B4-4830-93D4-820BB97CFE57}" type="presOf" srcId="{2CB5C54C-B036-4450-ABBF-BE2CE23CB09B}" destId="{49447990-ED04-4102-AE4E-2F99176E1613}" srcOrd="0" destOrd="0" presId="urn:microsoft.com/office/officeart/2005/8/layout/target2"/>
    <dgm:cxn modelId="{1C3E0A32-5C89-4933-907F-A940BB69DBB2}" type="presOf" srcId="{4CE2AD6E-6C94-40C1-A866-5B1A6DAB57A6}" destId="{40FE1BA7-C04F-42D6-8D24-B5165255CAE7}" srcOrd="0" destOrd="0" presId="urn:microsoft.com/office/officeart/2005/8/layout/target2"/>
    <dgm:cxn modelId="{9EFDE578-7FAB-48EA-AEEB-7F32E5E0B850}" type="presOf" srcId="{9BC08A6F-D07A-4555-971A-E71D99C415E4}" destId="{E7FC8FE9-795C-4541-A5B6-8D8FA9637410}" srcOrd="0" destOrd="0" presId="urn:microsoft.com/office/officeart/2005/8/layout/target2"/>
    <dgm:cxn modelId="{BA2A03E5-B5B6-46D3-A1E9-786F533A43B1}" srcId="{0AAFEA1D-B8AC-4162-B833-6333CA9DFE7C}" destId="{55653C75-1F13-4D50-B13B-665AA42AFF99}" srcOrd="2" destOrd="0" parTransId="{E412F6FD-9918-47F1-8A3A-CCAF8E0AF1D2}" sibTransId="{4EE615A7-7410-4686-9013-0D6B7FD1B8E7}"/>
    <dgm:cxn modelId="{99139DED-774C-4FE0-8430-5318E0A64469}" srcId="{4FF815D0-34E0-433F-BA2E-B07DCE347701}" destId="{765E4B7E-8358-40EE-BE22-A1BA5CFC18E5}" srcOrd="0" destOrd="0" parTransId="{02B21EE3-67ED-4252-A5AC-B273F3E4BC40}" sibTransId="{918F9D0B-C9FC-4998-93C1-2DAACFE1C4F3}"/>
    <dgm:cxn modelId="{9F295AC1-3049-44A5-9EFF-BA5846A928F7}" type="presOf" srcId="{4FF815D0-34E0-433F-BA2E-B07DCE347701}" destId="{075A31E3-B948-4BA4-BB90-B735D734F50E}" srcOrd="0" destOrd="0" presId="urn:microsoft.com/office/officeart/2005/8/layout/target2"/>
    <dgm:cxn modelId="{7E2320C1-792E-4FDE-A447-9CFAF63F1B44}" srcId="{4CE2AD6E-6C94-40C1-A866-5B1A6DAB57A6}" destId="{9BC08A6F-D07A-4555-971A-E71D99C415E4}" srcOrd="1" destOrd="0" parTransId="{D4BA5F7F-FF4B-4B11-BB6C-8AE40B6670DB}" sibTransId="{0F1B589E-4367-4752-AD47-7C2773830681}"/>
    <dgm:cxn modelId="{DFFA3E2A-9A16-4014-AF22-39A81C9DBEDE}" srcId="{55653C75-1F13-4D50-B13B-665AA42AFF99}" destId="{D8682FA7-E7E9-4211-BD2D-332102A0351D}" srcOrd="1" destOrd="0" parTransId="{8D31A412-6293-4053-99FE-62A337BF28EC}" sibTransId="{210E3BC0-9D78-47CD-8531-5C578A2E05B8}"/>
    <dgm:cxn modelId="{4718B332-CBCF-4610-A27A-55C90BEA85FD}" type="presOf" srcId="{0AAFEA1D-B8AC-4162-B833-6333CA9DFE7C}" destId="{86BC25D7-3D48-433C-A271-F0C998A76D8D}" srcOrd="0" destOrd="0" presId="urn:microsoft.com/office/officeart/2005/8/layout/target2"/>
    <dgm:cxn modelId="{8D63875D-34D8-4312-A62E-EC4EB41F590F}" srcId="{4CE2AD6E-6C94-40C1-A866-5B1A6DAB57A6}" destId="{467A7406-04BD-494D-8D92-CE564955CFC6}" srcOrd="0" destOrd="0" parTransId="{FCB1D39D-69D9-4053-A39F-988C45FEE412}" sibTransId="{0E107608-7229-4C84-AFC9-43E6DFAEA3E9}"/>
    <dgm:cxn modelId="{D074D851-5D68-4BEA-91BC-313F82C4A569}" srcId="{55653C75-1F13-4D50-B13B-665AA42AFF99}" destId="{2CB5C54C-B036-4450-ABBF-BE2CE23CB09B}" srcOrd="0" destOrd="0" parTransId="{0E327427-82C5-4CE9-B8C7-AED4DAC1DC35}" sibTransId="{88413D14-C198-4822-833E-DAA55341A996}"/>
    <dgm:cxn modelId="{77D15B7C-67D4-4609-893A-6D6630EF0432}" type="presOf" srcId="{55653C75-1F13-4D50-B13B-665AA42AFF99}" destId="{B3E40EB7-70DD-47E8-B3A4-661609A35BE9}" srcOrd="0" destOrd="0" presId="urn:microsoft.com/office/officeart/2005/8/layout/target2"/>
    <dgm:cxn modelId="{3BF8E58C-59E5-4E11-85F5-BE2FB53BD20B}" type="presParOf" srcId="{86BC25D7-3D48-433C-A271-F0C998A76D8D}" destId="{C2284E00-47BB-4CC6-B974-761EE9F790C2}" srcOrd="0" destOrd="0" presId="urn:microsoft.com/office/officeart/2005/8/layout/target2"/>
    <dgm:cxn modelId="{8D93A83F-382B-474E-BF53-FEF79B2053EF}" type="presParOf" srcId="{C2284E00-47BB-4CC6-B974-761EE9F790C2}" destId="{40FE1BA7-C04F-42D6-8D24-B5165255CAE7}" srcOrd="0" destOrd="0" presId="urn:microsoft.com/office/officeart/2005/8/layout/target2"/>
    <dgm:cxn modelId="{8D13695B-AAEA-4687-A428-7CD1628A732C}" type="presParOf" srcId="{C2284E00-47BB-4CC6-B974-761EE9F790C2}" destId="{124A6FAE-D2CF-484D-8307-1DA9B2C28EC4}" srcOrd="1" destOrd="0" presId="urn:microsoft.com/office/officeart/2005/8/layout/target2"/>
    <dgm:cxn modelId="{FE6016B0-9064-43A9-A7DB-966CC7BF7258}" type="presParOf" srcId="{124A6FAE-D2CF-484D-8307-1DA9B2C28EC4}" destId="{395FE372-88D7-4850-B9ED-7C3C6A7E1272}" srcOrd="0" destOrd="0" presId="urn:microsoft.com/office/officeart/2005/8/layout/target2"/>
    <dgm:cxn modelId="{8FE355A2-3CAF-45DB-99E6-1E5190F002D6}" type="presParOf" srcId="{124A6FAE-D2CF-484D-8307-1DA9B2C28EC4}" destId="{BCC71FD6-78E7-4021-B1C1-294F5EBD8028}" srcOrd="1" destOrd="0" presId="urn:microsoft.com/office/officeart/2005/8/layout/target2"/>
    <dgm:cxn modelId="{EAFDA338-C78A-4257-AC87-5288C1805C11}" type="presParOf" srcId="{124A6FAE-D2CF-484D-8307-1DA9B2C28EC4}" destId="{E7FC8FE9-795C-4541-A5B6-8D8FA9637410}" srcOrd="2" destOrd="0" presId="urn:microsoft.com/office/officeart/2005/8/layout/target2"/>
    <dgm:cxn modelId="{B7BCB0BE-DA3E-4F0F-844B-1E09FB5C2205}" type="presParOf" srcId="{86BC25D7-3D48-433C-A271-F0C998A76D8D}" destId="{C4B586B5-AEDF-451B-8DD0-BA299664E4BD}" srcOrd="1" destOrd="0" presId="urn:microsoft.com/office/officeart/2005/8/layout/target2"/>
    <dgm:cxn modelId="{2FC90CD3-E559-4C78-892A-16EBDA9DD96F}" type="presParOf" srcId="{C4B586B5-AEDF-451B-8DD0-BA299664E4BD}" destId="{075A31E3-B948-4BA4-BB90-B735D734F50E}" srcOrd="0" destOrd="0" presId="urn:microsoft.com/office/officeart/2005/8/layout/target2"/>
    <dgm:cxn modelId="{5D98156B-0F54-479E-8ACA-2ED22D7BBCFB}" type="presParOf" srcId="{C4B586B5-AEDF-451B-8DD0-BA299664E4BD}" destId="{19CA6E0B-00F2-4377-ADAD-E7E65ABCB720}" srcOrd="1" destOrd="0" presId="urn:microsoft.com/office/officeart/2005/8/layout/target2"/>
    <dgm:cxn modelId="{A625F292-719B-4772-8011-42E4A5D2ED1E}" type="presParOf" srcId="{19CA6E0B-00F2-4377-ADAD-E7E65ABCB720}" destId="{DDE65FC0-35F3-4962-A812-DFAFFAD44356}" srcOrd="0" destOrd="0" presId="urn:microsoft.com/office/officeart/2005/8/layout/target2"/>
    <dgm:cxn modelId="{B3893F1E-14B0-4C1C-9971-CC5F0EBA65F3}" type="presParOf" srcId="{86BC25D7-3D48-433C-A271-F0C998A76D8D}" destId="{385379C6-EAC6-4F30-BF62-DA167B07DE36}" srcOrd="2" destOrd="0" presId="urn:microsoft.com/office/officeart/2005/8/layout/target2"/>
    <dgm:cxn modelId="{52ECF5CB-F44D-435D-97CD-628B4E44BA04}" type="presParOf" srcId="{385379C6-EAC6-4F30-BF62-DA167B07DE36}" destId="{B3E40EB7-70DD-47E8-B3A4-661609A35BE9}" srcOrd="0" destOrd="0" presId="urn:microsoft.com/office/officeart/2005/8/layout/target2"/>
    <dgm:cxn modelId="{A19E2273-E34D-4E96-AB14-7EE3A11602C7}" type="presParOf" srcId="{385379C6-EAC6-4F30-BF62-DA167B07DE36}" destId="{1C994A45-768B-431F-ABE3-339D9F36EBC6}" srcOrd="1" destOrd="0" presId="urn:microsoft.com/office/officeart/2005/8/layout/target2"/>
    <dgm:cxn modelId="{9CA39B1A-97D5-4068-A7D9-5539D91CDD32}" type="presParOf" srcId="{1C994A45-768B-431F-ABE3-339D9F36EBC6}" destId="{49447990-ED04-4102-AE4E-2F99176E1613}" srcOrd="0" destOrd="0" presId="urn:microsoft.com/office/officeart/2005/8/layout/target2"/>
    <dgm:cxn modelId="{69AF67E3-E75F-47C7-9A9B-DC8A15B524B7}" type="presParOf" srcId="{1C994A45-768B-431F-ABE3-339D9F36EBC6}" destId="{3190574D-B0BA-4C16-8AA0-17FF94375040}" srcOrd="1" destOrd="0" presId="urn:microsoft.com/office/officeart/2005/8/layout/target2"/>
    <dgm:cxn modelId="{BAE7D6CA-32E7-43D6-B392-E3B7C5B8B992}" type="presParOf" srcId="{1C994A45-768B-431F-ABE3-339D9F36EBC6}" destId="{F88C1417-47AB-4C3A-8B52-43C0504F1DF6}"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559DFF-C0DB-4276-BAC4-FA62BC58E175}" type="doc">
      <dgm:prSet loTypeId="urn:microsoft.com/office/officeart/2005/8/layout/venn1" loCatId="relationship" qsTypeId="urn:microsoft.com/office/officeart/2005/8/quickstyle/simple1" qsCatId="simple" csTypeId="urn:microsoft.com/office/officeart/2005/8/colors/accent1_2" csCatId="accent1"/>
      <dgm:spPr/>
      <dgm:t>
        <a:bodyPr/>
        <a:lstStyle/>
        <a:p>
          <a:pPr rtl="1"/>
          <a:endParaRPr lang="ar-SA"/>
        </a:p>
      </dgm:t>
    </dgm:pt>
    <dgm:pt modelId="{C2AA4AB7-F2A9-450E-8698-D25DF0FE424B}">
      <dgm:prSet/>
      <dgm:spPr/>
      <dgm:t>
        <a:bodyPr/>
        <a:lstStyle/>
        <a:p>
          <a:pPr rtl="1"/>
          <a:r>
            <a:rPr lang="ar-SA" smtClean="0"/>
            <a:t>النواحي الاجتماعية (الاسرة)</a:t>
          </a:r>
          <a:endParaRPr lang="ar-SA"/>
        </a:p>
      </dgm:t>
    </dgm:pt>
    <dgm:pt modelId="{2012E1C8-201A-40AE-AB2C-E0FD43975C2F}" type="parTrans" cxnId="{B4405B02-71E5-44E9-955E-739B2D75EFA7}">
      <dgm:prSet/>
      <dgm:spPr/>
      <dgm:t>
        <a:bodyPr/>
        <a:lstStyle/>
        <a:p>
          <a:pPr rtl="1"/>
          <a:endParaRPr lang="ar-SA"/>
        </a:p>
      </dgm:t>
    </dgm:pt>
    <dgm:pt modelId="{640A47F8-A034-4BFA-AC55-2A057B3A0C7B}" type="sibTrans" cxnId="{B4405B02-71E5-44E9-955E-739B2D75EFA7}">
      <dgm:prSet/>
      <dgm:spPr/>
      <dgm:t>
        <a:bodyPr/>
        <a:lstStyle/>
        <a:p>
          <a:pPr rtl="1"/>
          <a:endParaRPr lang="ar-SA"/>
        </a:p>
      </dgm:t>
    </dgm:pt>
    <dgm:pt modelId="{3F09A957-E05F-4CD2-8F85-A53970E30E21}">
      <dgm:prSet/>
      <dgm:spPr/>
      <dgm:t>
        <a:bodyPr/>
        <a:lstStyle/>
        <a:p>
          <a:pPr rtl="1"/>
          <a:r>
            <a:rPr lang="ar-SA" smtClean="0"/>
            <a:t>الزواج :- لا تختلف عادات الزواج عندهم عن عادات الزواج في بلاد الرافدين وتندرج كالاتي :-</a:t>
          </a:r>
          <a:endParaRPr lang="ar-SA"/>
        </a:p>
      </dgm:t>
    </dgm:pt>
    <dgm:pt modelId="{FFC85338-54BB-4992-8CC9-BBF0AA3AB5C3}" type="parTrans" cxnId="{362F2989-5383-4DA8-85BA-D324F7E0D7BB}">
      <dgm:prSet/>
      <dgm:spPr/>
      <dgm:t>
        <a:bodyPr/>
        <a:lstStyle/>
        <a:p>
          <a:pPr rtl="1"/>
          <a:endParaRPr lang="ar-SA"/>
        </a:p>
      </dgm:t>
    </dgm:pt>
    <dgm:pt modelId="{1E6631CA-1B93-42A4-ACB0-91C3FBBF2F64}" type="sibTrans" cxnId="{362F2989-5383-4DA8-85BA-D324F7E0D7BB}">
      <dgm:prSet/>
      <dgm:spPr/>
      <dgm:t>
        <a:bodyPr/>
        <a:lstStyle/>
        <a:p>
          <a:pPr rtl="1"/>
          <a:endParaRPr lang="ar-SA"/>
        </a:p>
      </dgm:t>
    </dgm:pt>
    <dgm:pt modelId="{E2299515-365C-4AF8-8046-3E091F2EF96D}" type="pres">
      <dgm:prSet presAssocID="{9B559DFF-C0DB-4276-BAC4-FA62BC58E175}" presName="compositeShape" presStyleCnt="0">
        <dgm:presLayoutVars>
          <dgm:chMax val="7"/>
          <dgm:dir/>
          <dgm:resizeHandles val="exact"/>
        </dgm:presLayoutVars>
      </dgm:prSet>
      <dgm:spPr/>
      <dgm:t>
        <a:bodyPr/>
        <a:lstStyle/>
        <a:p>
          <a:pPr rtl="1"/>
          <a:endParaRPr lang="ar-SA"/>
        </a:p>
      </dgm:t>
    </dgm:pt>
    <dgm:pt modelId="{1EE16DD7-33BB-4A97-AA6F-E8033C74CE75}" type="pres">
      <dgm:prSet presAssocID="{C2AA4AB7-F2A9-450E-8698-D25DF0FE424B}" presName="circ1" presStyleLbl="vennNode1" presStyleIdx="0" presStyleCnt="2"/>
      <dgm:spPr/>
      <dgm:t>
        <a:bodyPr/>
        <a:lstStyle/>
        <a:p>
          <a:pPr rtl="1"/>
          <a:endParaRPr lang="ar-SA"/>
        </a:p>
      </dgm:t>
    </dgm:pt>
    <dgm:pt modelId="{EFF4107C-13B4-4D32-9671-BE175DFA972E}" type="pres">
      <dgm:prSet presAssocID="{C2AA4AB7-F2A9-450E-8698-D25DF0FE424B}" presName="circ1Tx" presStyleLbl="revTx" presStyleIdx="0" presStyleCnt="0">
        <dgm:presLayoutVars>
          <dgm:chMax val="0"/>
          <dgm:chPref val="0"/>
          <dgm:bulletEnabled val="1"/>
        </dgm:presLayoutVars>
      </dgm:prSet>
      <dgm:spPr/>
      <dgm:t>
        <a:bodyPr/>
        <a:lstStyle/>
        <a:p>
          <a:pPr rtl="1"/>
          <a:endParaRPr lang="ar-SA"/>
        </a:p>
      </dgm:t>
    </dgm:pt>
    <dgm:pt modelId="{D3C07DE0-F723-464E-ADB5-2ACDB3DCB542}" type="pres">
      <dgm:prSet presAssocID="{3F09A957-E05F-4CD2-8F85-A53970E30E21}" presName="circ2" presStyleLbl="vennNode1" presStyleIdx="1" presStyleCnt="2"/>
      <dgm:spPr/>
      <dgm:t>
        <a:bodyPr/>
        <a:lstStyle/>
        <a:p>
          <a:pPr rtl="1"/>
          <a:endParaRPr lang="ar-SA"/>
        </a:p>
      </dgm:t>
    </dgm:pt>
    <dgm:pt modelId="{B7ABDFE4-1B40-4271-BB5D-0E17A9C3E5DD}" type="pres">
      <dgm:prSet presAssocID="{3F09A957-E05F-4CD2-8F85-A53970E30E21}" presName="circ2Tx" presStyleLbl="revTx" presStyleIdx="0" presStyleCnt="0">
        <dgm:presLayoutVars>
          <dgm:chMax val="0"/>
          <dgm:chPref val="0"/>
          <dgm:bulletEnabled val="1"/>
        </dgm:presLayoutVars>
      </dgm:prSet>
      <dgm:spPr/>
      <dgm:t>
        <a:bodyPr/>
        <a:lstStyle/>
        <a:p>
          <a:pPr rtl="1"/>
          <a:endParaRPr lang="ar-SA"/>
        </a:p>
      </dgm:t>
    </dgm:pt>
  </dgm:ptLst>
  <dgm:cxnLst>
    <dgm:cxn modelId="{362F2989-5383-4DA8-85BA-D324F7E0D7BB}" srcId="{9B559DFF-C0DB-4276-BAC4-FA62BC58E175}" destId="{3F09A957-E05F-4CD2-8F85-A53970E30E21}" srcOrd="1" destOrd="0" parTransId="{FFC85338-54BB-4992-8CC9-BBF0AA3AB5C3}" sibTransId="{1E6631CA-1B93-42A4-ACB0-91C3FBBF2F64}"/>
    <dgm:cxn modelId="{56D48F58-812E-45B1-B2DF-8A4EDC19A175}" type="presOf" srcId="{9B559DFF-C0DB-4276-BAC4-FA62BC58E175}" destId="{E2299515-365C-4AF8-8046-3E091F2EF96D}" srcOrd="0" destOrd="0" presId="urn:microsoft.com/office/officeart/2005/8/layout/venn1"/>
    <dgm:cxn modelId="{0953C487-EDA6-4B13-ABD3-FA9DE293696F}" type="presOf" srcId="{C2AA4AB7-F2A9-450E-8698-D25DF0FE424B}" destId="{1EE16DD7-33BB-4A97-AA6F-E8033C74CE75}" srcOrd="0" destOrd="0" presId="urn:microsoft.com/office/officeart/2005/8/layout/venn1"/>
    <dgm:cxn modelId="{AEA8D688-C921-423B-88DF-BF014C05841C}" type="presOf" srcId="{C2AA4AB7-F2A9-450E-8698-D25DF0FE424B}" destId="{EFF4107C-13B4-4D32-9671-BE175DFA972E}" srcOrd="1" destOrd="0" presId="urn:microsoft.com/office/officeart/2005/8/layout/venn1"/>
    <dgm:cxn modelId="{B4405B02-71E5-44E9-955E-739B2D75EFA7}" srcId="{9B559DFF-C0DB-4276-BAC4-FA62BC58E175}" destId="{C2AA4AB7-F2A9-450E-8698-D25DF0FE424B}" srcOrd="0" destOrd="0" parTransId="{2012E1C8-201A-40AE-AB2C-E0FD43975C2F}" sibTransId="{640A47F8-A034-4BFA-AC55-2A057B3A0C7B}"/>
    <dgm:cxn modelId="{BD40DD4A-09AE-4081-B794-57CF82B9F3BA}" type="presOf" srcId="{3F09A957-E05F-4CD2-8F85-A53970E30E21}" destId="{D3C07DE0-F723-464E-ADB5-2ACDB3DCB542}" srcOrd="0" destOrd="0" presId="urn:microsoft.com/office/officeart/2005/8/layout/venn1"/>
    <dgm:cxn modelId="{2FF043EE-0C4E-43C5-BE48-C9C6FFC971DF}" type="presOf" srcId="{3F09A957-E05F-4CD2-8F85-A53970E30E21}" destId="{B7ABDFE4-1B40-4271-BB5D-0E17A9C3E5DD}" srcOrd="1" destOrd="0" presId="urn:microsoft.com/office/officeart/2005/8/layout/venn1"/>
    <dgm:cxn modelId="{54DBC6A7-5C4F-4B5D-ACD2-F7E14DBD1329}" type="presParOf" srcId="{E2299515-365C-4AF8-8046-3E091F2EF96D}" destId="{1EE16DD7-33BB-4A97-AA6F-E8033C74CE75}" srcOrd="0" destOrd="0" presId="urn:microsoft.com/office/officeart/2005/8/layout/venn1"/>
    <dgm:cxn modelId="{1CB05217-950B-4B7C-9D2D-4A4B4114C40B}" type="presParOf" srcId="{E2299515-365C-4AF8-8046-3E091F2EF96D}" destId="{EFF4107C-13B4-4D32-9671-BE175DFA972E}" srcOrd="1" destOrd="0" presId="urn:microsoft.com/office/officeart/2005/8/layout/venn1"/>
    <dgm:cxn modelId="{71230FB2-539C-4EC7-A559-47ADE746F6D0}" type="presParOf" srcId="{E2299515-365C-4AF8-8046-3E091F2EF96D}" destId="{D3C07DE0-F723-464E-ADB5-2ACDB3DCB542}" srcOrd="2" destOrd="0" presId="urn:microsoft.com/office/officeart/2005/8/layout/venn1"/>
    <dgm:cxn modelId="{D1D80F8A-A689-4705-8F07-82DC7FC2D28D}" type="presParOf" srcId="{E2299515-365C-4AF8-8046-3E091F2EF96D}" destId="{B7ABDFE4-1B40-4271-BB5D-0E17A9C3E5D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696841-A6E1-4D83-A6B3-05789BA8B843}"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pPr rtl="1"/>
          <a:endParaRPr lang="ar-SA"/>
        </a:p>
      </dgm:t>
    </dgm:pt>
    <dgm:pt modelId="{9FFFAE28-C1D2-4EB8-AF1D-AFF2005DF757}">
      <dgm:prSet phldrT="[نص]"/>
      <dgm:spPr>
        <a:solidFill>
          <a:schemeClr val="tx2">
            <a:lumMod val="75000"/>
          </a:schemeClr>
        </a:solidFill>
      </dgm:spPr>
      <dgm:t>
        <a:bodyPr/>
        <a:lstStyle/>
        <a:p>
          <a:pPr rtl="1"/>
          <a:r>
            <a:rPr lang="ar-SA" dirty="0" smtClean="0"/>
            <a:t>من عاداتهم ايضا تجعل من رب الاسرة سيدها وراعيها </a:t>
          </a:r>
          <a:endParaRPr lang="ar-SA" dirty="0"/>
        </a:p>
      </dgm:t>
    </dgm:pt>
    <dgm:pt modelId="{A6D4F8FF-8FC9-4838-AB70-D77AA9A4E931}" type="parTrans" cxnId="{122989E3-DD27-47D3-8F12-51D7E0B7F92B}">
      <dgm:prSet/>
      <dgm:spPr/>
      <dgm:t>
        <a:bodyPr/>
        <a:lstStyle/>
        <a:p>
          <a:pPr rtl="1"/>
          <a:endParaRPr lang="ar-SA"/>
        </a:p>
      </dgm:t>
    </dgm:pt>
    <dgm:pt modelId="{ED4F59A6-2DED-4DC8-AFEA-23EFB9A8495D}" type="sibTrans" cxnId="{122989E3-DD27-47D3-8F12-51D7E0B7F92B}">
      <dgm:prSet/>
      <dgm:spPr/>
      <dgm:t>
        <a:bodyPr/>
        <a:lstStyle/>
        <a:p>
          <a:pPr rtl="1"/>
          <a:endParaRPr lang="ar-SA"/>
        </a:p>
      </dgm:t>
    </dgm:pt>
    <dgm:pt modelId="{92F1C81E-5014-4DD1-A7CB-47E837B9214A}">
      <dgm:prSet phldrT="[نص]"/>
      <dgm:spPr>
        <a:solidFill>
          <a:srgbClr val="FF0000"/>
        </a:solidFill>
      </dgm:spPr>
      <dgm:t>
        <a:bodyPr/>
        <a:lstStyle/>
        <a:p>
          <a:pPr rtl="1"/>
          <a:r>
            <a:rPr lang="ar-SA" dirty="0" smtClean="0"/>
            <a:t>زواج الارملة من المقربين بعدة وفاة زوجها</a:t>
          </a:r>
          <a:endParaRPr lang="ar-SA" dirty="0"/>
        </a:p>
      </dgm:t>
    </dgm:pt>
    <dgm:pt modelId="{6924E578-D502-438B-9D36-B0B1BAC83DFA}" type="parTrans" cxnId="{F6CB1FCA-DA67-4D58-A2B6-01D4E4882931}">
      <dgm:prSet/>
      <dgm:spPr/>
      <dgm:t>
        <a:bodyPr/>
        <a:lstStyle/>
        <a:p>
          <a:pPr rtl="1"/>
          <a:endParaRPr lang="ar-SA"/>
        </a:p>
      </dgm:t>
    </dgm:pt>
    <dgm:pt modelId="{8FE3BCD4-A247-41FB-9134-AF095BEAF5BB}" type="sibTrans" cxnId="{F6CB1FCA-DA67-4D58-A2B6-01D4E4882931}">
      <dgm:prSet/>
      <dgm:spPr/>
      <dgm:t>
        <a:bodyPr/>
        <a:lstStyle/>
        <a:p>
          <a:pPr rtl="1"/>
          <a:endParaRPr lang="ar-SA"/>
        </a:p>
      </dgm:t>
    </dgm:pt>
    <dgm:pt modelId="{4CBE8C1F-E557-49D7-898D-128B59DE3134}">
      <dgm:prSet phldrT="[نص]"/>
      <dgm:spPr/>
      <dgm:t>
        <a:bodyPr/>
        <a:lstStyle/>
        <a:p>
          <a:pPr rtl="1"/>
          <a:r>
            <a:rPr lang="ar-SA" dirty="0" smtClean="0"/>
            <a:t>حرية الزواج للفتاة من رجل اخر</a:t>
          </a:r>
        </a:p>
        <a:p>
          <a:pPr rtl="1"/>
          <a:r>
            <a:rPr lang="ar-SA" dirty="0" smtClean="0"/>
            <a:t>بموافقة والديها بشرط ان يعوض الخطيب الاول</a:t>
          </a:r>
          <a:endParaRPr lang="ar-SA" dirty="0"/>
        </a:p>
      </dgm:t>
    </dgm:pt>
    <dgm:pt modelId="{0431F3B9-98FE-4B3D-A461-5B8AAC00477B}" type="parTrans" cxnId="{43144D1F-D760-4B45-B7FE-D149AFD18B19}">
      <dgm:prSet/>
      <dgm:spPr/>
      <dgm:t>
        <a:bodyPr/>
        <a:lstStyle/>
        <a:p>
          <a:pPr rtl="1"/>
          <a:endParaRPr lang="ar-SA"/>
        </a:p>
      </dgm:t>
    </dgm:pt>
    <dgm:pt modelId="{D1ACEAD2-337E-4D0F-8D68-BDDE364641CF}" type="sibTrans" cxnId="{43144D1F-D760-4B45-B7FE-D149AFD18B19}">
      <dgm:prSet/>
      <dgm:spPr/>
      <dgm:t>
        <a:bodyPr/>
        <a:lstStyle/>
        <a:p>
          <a:pPr rtl="1"/>
          <a:endParaRPr lang="ar-SA"/>
        </a:p>
      </dgm:t>
    </dgm:pt>
    <dgm:pt modelId="{BA9CB389-BC2C-4CF9-B6AE-CB9EF96077BD}">
      <dgm:prSet phldrT="[نص]"/>
      <dgm:spPr>
        <a:solidFill>
          <a:srgbClr val="FFC000"/>
        </a:solidFill>
      </dgm:spPr>
      <dgm:t>
        <a:bodyPr/>
        <a:lstStyle/>
        <a:p>
          <a:pPr rtl="1"/>
          <a:r>
            <a:rPr lang="ar-SA" dirty="0" smtClean="0">
              <a:solidFill>
                <a:schemeClr val="tx2"/>
              </a:solidFill>
            </a:rPr>
            <a:t>الخطبة </a:t>
          </a:r>
        </a:p>
        <a:p>
          <a:pPr rtl="1"/>
          <a:r>
            <a:rPr lang="ar-SA" dirty="0" smtClean="0">
              <a:solidFill>
                <a:schemeClr val="tx2"/>
              </a:solidFill>
            </a:rPr>
            <a:t>المصحوبة بهدية من الزوج كانت خطوة اولية لكنها لم تكن إلزامية </a:t>
          </a:r>
          <a:endParaRPr lang="ar-SA" dirty="0"/>
        </a:p>
      </dgm:t>
    </dgm:pt>
    <dgm:pt modelId="{BEEDB0FD-3F23-4F63-9B17-A1037857BA17}" type="parTrans" cxnId="{50B96967-EC61-4767-B491-0A1602530024}">
      <dgm:prSet/>
      <dgm:spPr/>
      <dgm:t>
        <a:bodyPr/>
        <a:lstStyle/>
        <a:p>
          <a:pPr rtl="1"/>
          <a:endParaRPr lang="ar-SA"/>
        </a:p>
      </dgm:t>
    </dgm:pt>
    <dgm:pt modelId="{A0DF9929-D13E-4FB1-B025-847BC0D99EDF}" type="sibTrans" cxnId="{50B96967-EC61-4767-B491-0A1602530024}">
      <dgm:prSet/>
      <dgm:spPr/>
      <dgm:t>
        <a:bodyPr/>
        <a:lstStyle/>
        <a:p>
          <a:pPr rtl="1"/>
          <a:endParaRPr lang="ar-SA"/>
        </a:p>
      </dgm:t>
    </dgm:pt>
    <dgm:pt modelId="{E554D770-6B44-4AB4-852B-4EBA887D9C5F}" type="pres">
      <dgm:prSet presAssocID="{67696841-A6E1-4D83-A6B3-05789BA8B843}" presName="Name0" presStyleCnt="0">
        <dgm:presLayoutVars>
          <dgm:chPref val="1"/>
          <dgm:dir/>
          <dgm:animOne val="branch"/>
          <dgm:animLvl val="lvl"/>
          <dgm:resizeHandles/>
        </dgm:presLayoutVars>
      </dgm:prSet>
      <dgm:spPr/>
      <dgm:t>
        <a:bodyPr/>
        <a:lstStyle/>
        <a:p>
          <a:pPr rtl="1"/>
          <a:endParaRPr lang="ar-SA"/>
        </a:p>
      </dgm:t>
    </dgm:pt>
    <dgm:pt modelId="{794CA502-02B8-4B56-A2E7-6C074D14A9ED}" type="pres">
      <dgm:prSet presAssocID="{9FFFAE28-C1D2-4EB8-AF1D-AFF2005DF757}" presName="vertOne" presStyleCnt="0"/>
      <dgm:spPr/>
    </dgm:pt>
    <dgm:pt modelId="{1ADA1C29-D875-4103-B70B-9830BC67F514}" type="pres">
      <dgm:prSet presAssocID="{9FFFAE28-C1D2-4EB8-AF1D-AFF2005DF757}" presName="txOne" presStyleLbl="node0" presStyleIdx="0" presStyleCnt="4">
        <dgm:presLayoutVars>
          <dgm:chPref val="3"/>
        </dgm:presLayoutVars>
      </dgm:prSet>
      <dgm:spPr/>
      <dgm:t>
        <a:bodyPr/>
        <a:lstStyle/>
        <a:p>
          <a:pPr rtl="1"/>
          <a:endParaRPr lang="ar-SA"/>
        </a:p>
      </dgm:t>
    </dgm:pt>
    <dgm:pt modelId="{EE003E0D-5E81-4ED2-AD9A-104F76E2956E}" type="pres">
      <dgm:prSet presAssocID="{9FFFAE28-C1D2-4EB8-AF1D-AFF2005DF757}" presName="horzOne" presStyleCnt="0"/>
      <dgm:spPr/>
    </dgm:pt>
    <dgm:pt modelId="{0CB61FA0-F5C0-4463-A68F-81DC5527522D}" type="pres">
      <dgm:prSet presAssocID="{ED4F59A6-2DED-4DC8-AFEA-23EFB9A8495D}" presName="sibSpaceOne" presStyleCnt="0"/>
      <dgm:spPr/>
    </dgm:pt>
    <dgm:pt modelId="{585B0ABF-0F41-4E70-8D9B-846FF831FCFC}" type="pres">
      <dgm:prSet presAssocID="{92F1C81E-5014-4DD1-A7CB-47E837B9214A}" presName="vertOne" presStyleCnt="0"/>
      <dgm:spPr/>
    </dgm:pt>
    <dgm:pt modelId="{17A3028A-74E2-4AA5-A17A-A1499A934290}" type="pres">
      <dgm:prSet presAssocID="{92F1C81E-5014-4DD1-A7CB-47E837B9214A}" presName="txOne" presStyleLbl="node0" presStyleIdx="1" presStyleCnt="4" custScaleX="117858">
        <dgm:presLayoutVars>
          <dgm:chPref val="3"/>
        </dgm:presLayoutVars>
      </dgm:prSet>
      <dgm:spPr/>
      <dgm:t>
        <a:bodyPr/>
        <a:lstStyle/>
        <a:p>
          <a:pPr rtl="1"/>
          <a:endParaRPr lang="ar-SA"/>
        </a:p>
      </dgm:t>
    </dgm:pt>
    <dgm:pt modelId="{32A43224-9595-484C-9F76-20011C0264D5}" type="pres">
      <dgm:prSet presAssocID="{92F1C81E-5014-4DD1-A7CB-47E837B9214A}" presName="horzOne" presStyleCnt="0"/>
      <dgm:spPr/>
    </dgm:pt>
    <dgm:pt modelId="{92C1BAB6-B464-4BF0-947F-E51DA59AF7E1}" type="pres">
      <dgm:prSet presAssocID="{8FE3BCD4-A247-41FB-9134-AF095BEAF5BB}" presName="sibSpaceOne" presStyleCnt="0"/>
      <dgm:spPr/>
    </dgm:pt>
    <dgm:pt modelId="{A65C5997-9C68-4639-984B-98A98D590049}" type="pres">
      <dgm:prSet presAssocID="{4CBE8C1F-E557-49D7-898D-128B59DE3134}" presName="vertOne" presStyleCnt="0"/>
      <dgm:spPr/>
    </dgm:pt>
    <dgm:pt modelId="{A84D0B4C-0F12-42C1-9BC9-847556CADA69}" type="pres">
      <dgm:prSet presAssocID="{4CBE8C1F-E557-49D7-898D-128B59DE3134}" presName="txOne" presStyleLbl="node0" presStyleIdx="2" presStyleCnt="4" custScaleX="138870">
        <dgm:presLayoutVars>
          <dgm:chPref val="3"/>
        </dgm:presLayoutVars>
      </dgm:prSet>
      <dgm:spPr/>
      <dgm:t>
        <a:bodyPr/>
        <a:lstStyle/>
        <a:p>
          <a:pPr rtl="1"/>
          <a:endParaRPr lang="ar-SA"/>
        </a:p>
      </dgm:t>
    </dgm:pt>
    <dgm:pt modelId="{057F9CD5-F969-471A-B707-306E6B04578F}" type="pres">
      <dgm:prSet presAssocID="{4CBE8C1F-E557-49D7-898D-128B59DE3134}" presName="horzOne" presStyleCnt="0"/>
      <dgm:spPr/>
    </dgm:pt>
    <dgm:pt modelId="{768E62F4-D8B4-4381-982A-BC750DD37A7C}" type="pres">
      <dgm:prSet presAssocID="{D1ACEAD2-337E-4D0F-8D68-BDDE364641CF}" presName="sibSpaceOne" presStyleCnt="0"/>
      <dgm:spPr/>
    </dgm:pt>
    <dgm:pt modelId="{790F200F-4F53-43A8-9969-BAD889E2F892}" type="pres">
      <dgm:prSet presAssocID="{BA9CB389-BC2C-4CF9-B6AE-CB9EF96077BD}" presName="vertOne" presStyleCnt="0"/>
      <dgm:spPr/>
    </dgm:pt>
    <dgm:pt modelId="{29D13174-B9D0-4C57-AFD9-0596E526C738}" type="pres">
      <dgm:prSet presAssocID="{BA9CB389-BC2C-4CF9-B6AE-CB9EF96077BD}" presName="txOne" presStyleLbl="node0" presStyleIdx="3" presStyleCnt="4" custScaleX="119220">
        <dgm:presLayoutVars>
          <dgm:chPref val="3"/>
        </dgm:presLayoutVars>
      </dgm:prSet>
      <dgm:spPr/>
      <dgm:t>
        <a:bodyPr/>
        <a:lstStyle/>
        <a:p>
          <a:pPr rtl="1"/>
          <a:endParaRPr lang="ar-SA"/>
        </a:p>
      </dgm:t>
    </dgm:pt>
    <dgm:pt modelId="{5344922A-3312-44B4-A585-703953F2FF72}" type="pres">
      <dgm:prSet presAssocID="{BA9CB389-BC2C-4CF9-B6AE-CB9EF96077BD}" presName="horzOne" presStyleCnt="0"/>
      <dgm:spPr/>
    </dgm:pt>
  </dgm:ptLst>
  <dgm:cxnLst>
    <dgm:cxn modelId="{B830CFF6-7E3C-471B-AC36-9DB8340DB41F}" type="presOf" srcId="{67696841-A6E1-4D83-A6B3-05789BA8B843}" destId="{E554D770-6B44-4AB4-852B-4EBA887D9C5F}" srcOrd="0" destOrd="0" presId="urn:microsoft.com/office/officeart/2005/8/layout/hierarchy4"/>
    <dgm:cxn modelId="{F6CB1FCA-DA67-4D58-A2B6-01D4E4882931}" srcId="{67696841-A6E1-4D83-A6B3-05789BA8B843}" destId="{92F1C81E-5014-4DD1-A7CB-47E837B9214A}" srcOrd="1" destOrd="0" parTransId="{6924E578-D502-438B-9D36-B0B1BAC83DFA}" sibTransId="{8FE3BCD4-A247-41FB-9134-AF095BEAF5BB}"/>
    <dgm:cxn modelId="{122989E3-DD27-47D3-8F12-51D7E0B7F92B}" srcId="{67696841-A6E1-4D83-A6B3-05789BA8B843}" destId="{9FFFAE28-C1D2-4EB8-AF1D-AFF2005DF757}" srcOrd="0" destOrd="0" parTransId="{A6D4F8FF-8FC9-4838-AB70-D77AA9A4E931}" sibTransId="{ED4F59A6-2DED-4DC8-AFEA-23EFB9A8495D}"/>
    <dgm:cxn modelId="{43144D1F-D760-4B45-B7FE-D149AFD18B19}" srcId="{67696841-A6E1-4D83-A6B3-05789BA8B843}" destId="{4CBE8C1F-E557-49D7-898D-128B59DE3134}" srcOrd="2" destOrd="0" parTransId="{0431F3B9-98FE-4B3D-A461-5B8AAC00477B}" sibTransId="{D1ACEAD2-337E-4D0F-8D68-BDDE364641CF}"/>
    <dgm:cxn modelId="{6FB199A6-1FAF-468C-BAD7-55423EFE0C45}" type="presOf" srcId="{4CBE8C1F-E557-49D7-898D-128B59DE3134}" destId="{A84D0B4C-0F12-42C1-9BC9-847556CADA69}" srcOrd="0" destOrd="0" presId="urn:microsoft.com/office/officeart/2005/8/layout/hierarchy4"/>
    <dgm:cxn modelId="{BAE0731D-0D79-48A0-B122-BC6578481A3C}" type="presOf" srcId="{BA9CB389-BC2C-4CF9-B6AE-CB9EF96077BD}" destId="{29D13174-B9D0-4C57-AFD9-0596E526C738}" srcOrd="0" destOrd="0" presId="urn:microsoft.com/office/officeart/2005/8/layout/hierarchy4"/>
    <dgm:cxn modelId="{BEC5B081-D718-4083-A77C-2EF168C8D51D}" type="presOf" srcId="{9FFFAE28-C1D2-4EB8-AF1D-AFF2005DF757}" destId="{1ADA1C29-D875-4103-B70B-9830BC67F514}" srcOrd="0" destOrd="0" presId="urn:microsoft.com/office/officeart/2005/8/layout/hierarchy4"/>
    <dgm:cxn modelId="{50B96967-EC61-4767-B491-0A1602530024}" srcId="{67696841-A6E1-4D83-A6B3-05789BA8B843}" destId="{BA9CB389-BC2C-4CF9-B6AE-CB9EF96077BD}" srcOrd="3" destOrd="0" parTransId="{BEEDB0FD-3F23-4F63-9B17-A1037857BA17}" sibTransId="{A0DF9929-D13E-4FB1-B025-847BC0D99EDF}"/>
    <dgm:cxn modelId="{7E7A9D63-A901-4738-954D-6A5E1B61DA85}" type="presOf" srcId="{92F1C81E-5014-4DD1-A7CB-47E837B9214A}" destId="{17A3028A-74E2-4AA5-A17A-A1499A934290}" srcOrd="0" destOrd="0" presId="urn:microsoft.com/office/officeart/2005/8/layout/hierarchy4"/>
    <dgm:cxn modelId="{32A3F7FD-484A-423E-A900-DDE41C2A8BD2}" type="presParOf" srcId="{E554D770-6B44-4AB4-852B-4EBA887D9C5F}" destId="{794CA502-02B8-4B56-A2E7-6C074D14A9ED}" srcOrd="0" destOrd="0" presId="urn:microsoft.com/office/officeart/2005/8/layout/hierarchy4"/>
    <dgm:cxn modelId="{FC5E61ED-F02B-433A-91FE-779781B9CB0A}" type="presParOf" srcId="{794CA502-02B8-4B56-A2E7-6C074D14A9ED}" destId="{1ADA1C29-D875-4103-B70B-9830BC67F514}" srcOrd="0" destOrd="0" presId="urn:microsoft.com/office/officeart/2005/8/layout/hierarchy4"/>
    <dgm:cxn modelId="{27038EC4-0134-4985-8AEC-C91C6E4333E6}" type="presParOf" srcId="{794CA502-02B8-4B56-A2E7-6C074D14A9ED}" destId="{EE003E0D-5E81-4ED2-AD9A-104F76E2956E}" srcOrd="1" destOrd="0" presId="urn:microsoft.com/office/officeart/2005/8/layout/hierarchy4"/>
    <dgm:cxn modelId="{B2393F57-6C4E-4B8D-8B7C-DFDCE92DDF2A}" type="presParOf" srcId="{E554D770-6B44-4AB4-852B-4EBA887D9C5F}" destId="{0CB61FA0-F5C0-4463-A68F-81DC5527522D}" srcOrd="1" destOrd="0" presId="urn:microsoft.com/office/officeart/2005/8/layout/hierarchy4"/>
    <dgm:cxn modelId="{728E2627-5568-459F-9252-0CB852B58A39}" type="presParOf" srcId="{E554D770-6B44-4AB4-852B-4EBA887D9C5F}" destId="{585B0ABF-0F41-4E70-8D9B-846FF831FCFC}" srcOrd="2" destOrd="0" presId="urn:microsoft.com/office/officeart/2005/8/layout/hierarchy4"/>
    <dgm:cxn modelId="{3AFA72A7-8CA2-43D0-8CA6-E50830EA11C5}" type="presParOf" srcId="{585B0ABF-0F41-4E70-8D9B-846FF831FCFC}" destId="{17A3028A-74E2-4AA5-A17A-A1499A934290}" srcOrd="0" destOrd="0" presId="urn:microsoft.com/office/officeart/2005/8/layout/hierarchy4"/>
    <dgm:cxn modelId="{674BF2B7-0DDB-4F18-B1ED-8B2B24EEE440}" type="presParOf" srcId="{585B0ABF-0F41-4E70-8D9B-846FF831FCFC}" destId="{32A43224-9595-484C-9F76-20011C0264D5}" srcOrd="1" destOrd="0" presId="urn:microsoft.com/office/officeart/2005/8/layout/hierarchy4"/>
    <dgm:cxn modelId="{FF793319-B04B-4869-886D-5680AD028A56}" type="presParOf" srcId="{E554D770-6B44-4AB4-852B-4EBA887D9C5F}" destId="{92C1BAB6-B464-4BF0-947F-E51DA59AF7E1}" srcOrd="3" destOrd="0" presId="urn:microsoft.com/office/officeart/2005/8/layout/hierarchy4"/>
    <dgm:cxn modelId="{519AC363-2CFE-4F7A-BB1D-2AAD4D974EA6}" type="presParOf" srcId="{E554D770-6B44-4AB4-852B-4EBA887D9C5F}" destId="{A65C5997-9C68-4639-984B-98A98D590049}" srcOrd="4" destOrd="0" presId="urn:microsoft.com/office/officeart/2005/8/layout/hierarchy4"/>
    <dgm:cxn modelId="{C19B1B50-1B6E-4678-9C8A-682B1BFA47C5}" type="presParOf" srcId="{A65C5997-9C68-4639-984B-98A98D590049}" destId="{A84D0B4C-0F12-42C1-9BC9-847556CADA69}" srcOrd="0" destOrd="0" presId="urn:microsoft.com/office/officeart/2005/8/layout/hierarchy4"/>
    <dgm:cxn modelId="{3387A0B5-7FDA-4317-B047-389662E4F878}" type="presParOf" srcId="{A65C5997-9C68-4639-984B-98A98D590049}" destId="{057F9CD5-F969-471A-B707-306E6B04578F}" srcOrd="1" destOrd="0" presId="urn:microsoft.com/office/officeart/2005/8/layout/hierarchy4"/>
    <dgm:cxn modelId="{D868190C-B8DC-40D4-A1E6-1ABEA6F3DDA1}" type="presParOf" srcId="{E554D770-6B44-4AB4-852B-4EBA887D9C5F}" destId="{768E62F4-D8B4-4381-982A-BC750DD37A7C}" srcOrd="5" destOrd="0" presId="urn:microsoft.com/office/officeart/2005/8/layout/hierarchy4"/>
    <dgm:cxn modelId="{58ED2A37-6FA6-4DE0-8D38-1CC6348DDA14}" type="presParOf" srcId="{E554D770-6B44-4AB4-852B-4EBA887D9C5F}" destId="{790F200F-4F53-43A8-9969-BAD889E2F892}" srcOrd="6" destOrd="0" presId="urn:microsoft.com/office/officeart/2005/8/layout/hierarchy4"/>
    <dgm:cxn modelId="{88B5DF67-387B-4DC7-9F22-FAA81AEAEADB}" type="presParOf" srcId="{790F200F-4F53-43A8-9969-BAD889E2F892}" destId="{29D13174-B9D0-4C57-AFD9-0596E526C738}" srcOrd="0" destOrd="0" presId="urn:microsoft.com/office/officeart/2005/8/layout/hierarchy4"/>
    <dgm:cxn modelId="{EAE4DD75-B5A3-43F7-B93B-C3D8B739BEE2}" type="presParOf" srcId="{790F200F-4F53-43A8-9969-BAD889E2F892}" destId="{5344922A-3312-44B4-A585-703953F2FF7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7CB922-4F40-4731-AA0D-FF08D2EC4ACC}"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ar-SA"/>
        </a:p>
      </dgm:t>
    </dgm:pt>
    <dgm:pt modelId="{88429DB0-DD4F-4EE0-A9E7-888C26C88651}">
      <dgm:prSet custT="1"/>
      <dgm:spPr/>
      <dgm:t>
        <a:bodyPr/>
        <a:lstStyle/>
        <a:p>
          <a:pPr rtl="1"/>
          <a:r>
            <a:rPr lang="ar-SA" sz="3600" dirty="0" smtClean="0">
              <a:solidFill>
                <a:schemeClr val="accent5"/>
              </a:solidFill>
            </a:rPr>
            <a:t>الملك</a:t>
          </a:r>
          <a:endParaRPr lang="ar-SA" sz="3600" dirty="0">
            <a:solidFill>
              <a:schemeClr val="accent5"/>
            </a:solidFill>
          </a:endParaRPr>
        </a:p>
      </dgm:t>
    </dgm:pt>
    <dgm:pt modelId="{D6D7B0E0-537E-45FC-9F79-4BA086665794}" type="parTrans" cxnId="{8D69FC51-ADD5-4CF2-B2B2-E574B54F9E5A}">
      <dgm:prSet/>
      <dgm:spPr/>
      <dgm:t>
        <a:bodyPr/>
        <a:lstStyle/>
        <a:p>
          <a:pPr rtl="1"/>
          <a:endParaRPr lang="ar-SA"/>
        </a:p>
      </dgm:t>
    </dgm:pt>
    <dgm:pt modelId="{714782BD-59BE-4495-BBD6-08C2B1395CF1}" type="sibTrans" cxnId="{8D69FC51-ADD5-4CF2-B2B2-E574B54F9E5A}">
      <dgm:prSet/>
      <dgm:spPr/>
      <dgm:t>
        <a:bodyPr/>
        <a:lstStyle/>
        <a:p>
          <a:pPr rtl="1"/>
          <a:endParaRPr lang="ar-SA"/>
        </a:p>
      </dgm:t>
    </dgm:pt>
    <dgm:pt modelId="{70443B53-7A27-426B-B477-B1623BF7D408}">
      <dgm:prSet custT="1"/>
      <dgm:spPr/>
      <dgm:t>
        <a:bodyPr/>
        <a:lstStyle/>
        <a:p>
          <a:pPr algn="r" rtl="1"/>
          <a:r>
            <a:rPr lang="ar-SA" sz="2000" dirty="0" smtClean="0"/>
            <a:t>     الملكية الحيثية كانت انتخابية في الاصل ، رغم ان تعين وريث العرش كان يتم امام النبلاء الا انه كان لا يعد شرعياً الا بعد ان يكون ذلك طلب من الملك توافق عليه جماعة النبلاء.</a:t>
          </a:r>
        </a:p>
        <a:p>
          <a:pPr algn="r" rtl="1"/>
          <a:r>
            <a:rPr lang="ar-SA" sz="2000" dirty="0" smtClean="0"/>
            <a:t>    وما يدل على ذلك ان تاريخ الدولة الحيثية كان مليئاً بالفتن والثورات التي قام بها أقرباء الملك لذلك كان الملك يعلن عن تعين خليفته لدرء هذه الفتن والتخلص منها ، وفي النهاية وضع احد الملوك قانون لوراثة العرش استقرت بعده الامور فلم يحدث نزاع بين النبلاء في هذا الصدد.</a:t>
          </a:r>
        </a:p>
        <a:p>
          <a:pPr algn="r" rtl="1"/>
          <a:r>
            <a:rPr lang="ar-SA" sz="2000" dirty="0" smtClean="0"/>
            <a:t>    </a:t>
          </a:r>
          <a:endParaRPr lang="ar-SA" sz="2000" dirty="0"/>
        </a:p>
      </dgm:t>
    </dgm:pt>
    <dgm:pt modelId="{4D56E2D1-20A2-4EC4-ADC4-F1703C8D874E}" type="parTrans" cxnId="{F8971B72-7DFC-4E3B-8A57-08737224EAD7}">
      <dgm:prSet/>
      <dgm:spPr/>
      <dgm:t>
        <a:bodyPr/>
        <a:lstStyle/>
        <a:p>
          <a:pPr rtl="1"/>
          <a:endParaRPr lang="ar-SA"/>
        </a:p>
      </dgm:t>
    </dgm:pt>
    <dgm:pt modelId="{2959AAA3-6014-43DD-BC5D-4DDF9649911D}" type="sibTrans" cxnId="{F8971B72-7DFC-4E3B-8A57-08737224EAD7}">
      <dgm:prSet/>
      <dgm:spPr/>
      <dgm:t>
        <a:bodyPr/>
        <a:lstStyle/>
        <a:p>
          <a:pPr rtl="1"/>
          <a:endParaRPr lang="ar-SA"/>
        </a:p>
      </dgm:t>
    </dgm:pt>
    <dgm:pt modelId="{225EDB27-D1D0-46BB-9D33-C8ECE9DA0F3C}">
      <dgm:prSet custT="1"/>
      <dgm:spPr/>
      <dgm:t>
        <a:bodyPr/>
        <a:lstStyle/>
        <a:p>
          <a:pPr algn="r" rtl="1"/>
          <a:r>
            <a:rPr lang="ar-SA" sz="2400" dirty="0" smtClean="0"/>
            <a:t>تمتع الملوك بمكانة متميزة وتدل القابهم على اعتقادهم انهم اصحاب سلطان ونفوذ على غيرهم  كما اعتبروا بأنهم يتمتعون بقوى خارقة لكنهم لم يؤلهوا في حياتهم على الاطلاق أي ان انهم لم يصلوا إلى مرحلة التقديس الا بعد وفاتهم</a:t>
          </a:r>
          <a:endParaRPr lang="ar-SA" sz="2400" dirty="0"/>
        </a:p>
      </dgm:t>
    </dgm:pt>
    <dgm:pt modelId="{56469CC4-5E04-4500-8B94-25BA6A9AE595}" type="parTrans" cxnId="{AA58A37E-A777-4655-876F-8D822B2FBB25}">
      <dgm:prSet/>
      <dgm:spPr/>
      <dgm:t>
        <a:bodyPr/>
        <a:lstStyle/>
        <a:p>
          <a:pPr rtl="1"/>
          <a:endParaRPr lang="ar-SA"/>
        </a:p>
      </dgm:t>
    </dgm:pt>
    <dgm:pt modelId="{152420FD-B299-4EA9-AC64-77646C6AB2E2}" type="sibTrans" cxnId="{AA58A37E-A777-4655-876F-8D822B2FBB25}">
      <dgm:prSet/>
      <dgm:spPr/>
      <dgm:t>
        <a:bodyPr/>
        <a:lstStyle/>
        <a:p>
          <a:pPr rtl="1"/>
          <a:endParaRPr lang="ar-SA"/>
        </a:p>
      </dgm:t>
    </dgm:pt>
    <dgm:pt modelId="{836E1206-FE20-49F5-A619-B5F5F2DC975B}">
      <dgm:prSet custT="1"/>
      <dgm:spPr>
        <a:solidFill>
          <a:srgbClr val="FF0000"/>
        </a:solidFill>
      </dgm:spPr>
      <dgm:t>
        <a:bodyPr/>
        <a:lstStyle/>
        <a:p>
          <a:pPr rtl="1"/>
          <a:endParaRPr lang="ar-SA" sz="2800" dirty="0"/>
        </a:p>
      </dgm:t>
    </dgm:pt>
    <dgm:pt modelId="{1884C21A-7F90-4ECD-AAED-6FF1F576656C}" type="sibTrans" cxnId="{9F1B5656-CC82-4EF8-98F9-EB579343F99A}">
      <dgm:prSet/>
      <dgm:spPr/>
      <dgm:t>
        <a:bodyPr/>
        <a:lstStyle/>
        <a:p>
          <a:pPr rtl="1"/>
          <a:endParaRPr lang="ar-SA"/>
        </a:p>
      </dgm:t>
    </dgm:pt>
    <dgm:pt modelId="{D6134BCA-DDE4-4B46-92F0-C6A188A393FD}" type="parTrans" cxnId="{9F1B5656-CC82-4EF8-98F9-EB579343F99A}">
      <dgm:prSet/>
      <dgm:spPr/>
      <dgm:t>
        <a:bodyPr/>
        <a:lstStyle/>
        <a:p>
          <a:pPr rtl="1"/>
          <a:endParaRPr lang="ar-SA"/>
        </a:p>
      </dgm:t>
    </dgm:pt>
    <dgm:pt modelId="{A7ED0D40-B47C-49C8-93FD-8AD7BC371EA6}" type="pres">
      <dgm:prSet presAssocID="{DE7CB922-4F40-4731-AA0D-FF08D2EC4ACC}" presName="matrix" presStyleCnt="0">
        <dgm:presLayoutVars>
          <dgm:chMax val="1"/>
          <dgm:dir/>
          <dgm:resizeHandles val="exact"/>
        </dgm:presLayoutVars>
      </dgm:prSet>
      <dgm:spPr/>
      <dgm:t>
        <a:bodyPr/>
        <a:lstStyle/>
        <a:p>
          <a:pPr rtl="1"/>
          <a:endParaRPr lang="ar-SA"/>
        </a:p>
      </dgm:t>
    </dgm:pt>
    <dgm:pt modelId="{BFF14B81-76A0-4CCA-A81E-FE8993248739}" type="pres">
      <dgm:prSet presAssocID="{DE7CB922-4F40-4731-AA0D-FF08D2EC4ACC}" presName="diamond" presStyleLbl="bgShp" presStyleIdx="0" presStyleCnt="1" custScaleX="103138" custScaleY="92135" custLinFactNeighborX="-19716" custLinFactNeighborY="-1501"/>
      <dgm:spPr/>
    </dgm:pt>
    <dgm:pt modelId="{D15DB67A-17BB-4C7B-A4FD-3901AB60A4A3}" type="pres">
      <dgm:prSet presAssocID="{DE7CB922-4F40-4731-AA0D-FF08D2EC4ACC}" presName="quad1" presStyleLbl="node1" presStyleIdx="0" presStyleCnt="4" custFlipHor="0" custScaleX="17460" custScaleY="23022" custLinFactX="-18856" custLinFactY="75782" custLinFactNeighborX="-100000" custLinFactNeighborY="100000">
        <dgm:presLayoutVars>
          <dgm:chMax val="0"/>
          <dgm:chPref val="0"/>
          <dgm:bulletEnabled val="1"/>
        </dgm:presLayoutVars>
      </dgm:prSet>
      <dgm:spPr/>
      <dgm:t>
        <a:bodyPr/>
        <a:lstStyle/>
        <a:p>
          <a:pPr rtl="1"/>
          <a:endParaRPr lang="ar-SA"/>
        </a:p>
      </dgm:t>
    </dgm:pt>
    <dgm:pt modelId="{2967A087-6C99-4DE4-B730-D02371DC72C9}" type="pres">
      <dgm:prSet presAssocID="{DE7CB922-4F40-4731-AA0D-FF08D2EC4ACC}" presName="quad2" presStyleLbl="node1" presStyleIdx="1" presStyleCnt="4" custScaleX="107698" custScaleY="103825" custLinFactY="-12883" custLinFactNeighborX="94335" custLinFactNeighborY="-100000">
        <dgm:presLayoutVars>
          <dgm:chMax val="0"/>
          <dgm:chPref val="0"/>
          <dgm:bulletEnabled val="1"/>
        </dgm:presLayoutVars>
      </dgm:prSet>
      <dgm:spPr/>
      <dgm:t>
        <a:bodyPr/>
        <a:lstStyle/>
        <a:p>
          <a:pPr rtl="1"/>
          <a:endParaRPr lang="ar-SA"/>
        </a:p>
      </dgm:t>
    </dgm:pt>
    <dgm:pt modelId="{B94A24AD-4915-47E1-951C-8EF55EDE6CB0}" type="pres">
      <dgm:prSet presAssocID="{DE7CB922-4F40-4731-AA0D-FF08D2EC4ACC}" presName="quad3" presStyleLbl="node1" presStyleIdx="2" presStyleCnt="4" custScaleX="338631" custScaleY="143536" custLinFactY="-12806" custLinFactNeighborX="-32753" custLinFactNeighborY="-100000">
        <dgm:presLayoutVars>
          <dgm:chMax val="0"/>
          <dgm:chPref val="0"/>
          <dgm:bulletEnabled val="1"/>
        </dgm:presLayoutVars>
      </dgm:prSet>
      <dgm:spPr/>
      <dgm:t>
        <a:bodyPr/>
        <a:lstStyle/>
        <a:p>
          <a:pPr rtl="1"/>
          <a:endParaRPr lang="ar-SA"/>
        </a:p>
      </dgm:t>
    </dgm:pt>
    <dgm:pt modelId="{499DCB16-91E6-4F0C-A231-A0DAC62478B6}" type="pres">
      <dgm:prSet presAssocID="{DE7CB922-4F40-4731-AA0D-FF08D2EC4ACC}" presName="quad4" presStyleLbl="node1" presStyleIdx="3" presStyleCnt="4" custScaleX="349451" custScaleY="104913" custLinFactNeighborX="53895" custLinFactNeighborY="8964">
        <dgm:presLayoutVars>
          <dgm:chMax val="0"/>
          <dgm:chPref val="0"/>
          <dgm:bulletEnabled val="1"/>
        </dgm:presLayoutVars>
      </dgm:prSet>
      <dgm:spPr/>
      <dgm:t>
        <a:bodyPr/>
        <a:lstStyle/>
        <a:p>
          <a:pPr rtl="1"/>
          <a:endParaRPr lang="ar-SA"/>
        </a:p>
      </dgm:t>
    </dgm:pt>
  </dgm:ptLst>
  <dgm:cxnLst>
    <dgm:cxn modelId="{9F1B5656-CC82-4EF8-98F9-EB579343F99A}" srcId="{DE7CB922-4F40-4731-AA0D-FF08D2EC4ACC}" destId="{836E1206-FE20-49F5-A619-B5F5F2DC975B}" srcOrd="0" destOrd="0" parTransId="{D6134BCA-DDE4-4B46-92F0-C6A188A393FD}" sibTransId="{1884C21A-7F90-4ECD-AAED-6FF1F576656C}"/>
    <dgm:cxn modelId="{8D69FC51-ADD5-4CF2-B2B2-E574B54F9E5A}" srcId="{DE7CB922-4F40-4731-AA0D-FF08D2EC4ACC}" destId="{88429DB0-DD4F-4EE0-A9E7-888C26C88651}" srcOrd="1" destOrd="0" parTransId="{D6D7B0E0-537E-45FC-9F79-4BA086665794}" sibTransId="{714782BD-59BE-4495-BBD6-08C2B1395CF1}"/>
    <dgm:cxn modelId="{09666528-4B24-44C0-8FCB-B1B91E493436}" type="presOf" srcId="{70443B53-7A27-426B-B477-B1623BF7D408}" destId="{B94A24AD-4915-47E1-951C-8EF55EDE6CB0}" srcOrd="0" destOrd="0" presId="urn:microsoft.com/office/officeart/2005/8/layout/matrix3"/>
    <dgm:cxn modelId="{AA58A37E-A777-4655-876F-8D822B2FBB25}" srcId="{DE7CB922-4F40-4731-AA0D-FF08D2EC4ACC}" destId="{225EDB27-D1D0-46BB-9D33-C8ECE9DA0F3C}" srcOrd="3" destOrd="0" parTransId="{56469CC4-5E04-4500-8B94-25BA6A9AE595}" sibTransId="{152420FD-B299-4EA9-AC64-77646C6AB2E2}"/>
    <dgm:cxn modelId="{D4C9B82F-2CE5-41FD-B8D4-CA7E0A20BE24}" type="presOf" srcId="{88429DB0-DD4F-4EE0-A9E7-888C26C88651}" destId="{2967A087-6C99-4DE4-B730-D02371DC72C9}" srcOrd="0" destOrd="0" presId="urn:microsoft.com/office/officeart/2005/8/layout/matrix3"/>
    <dgm:cxn modelId="{F8971B72-7DFC-4E3B-8A57-08737224EAD7}" srcId="{DE7CB922-4F40-4731-AA0D-FF08D2EC4ACC}" destId="{70443B53-7A27-426B-B477-B1623BF7D408}" srcOrd="2" destOrd="0" parTransId="{4D56E2D1-20A2-4EC4-ADC4-F1703C8D874E}" sibTransId="{2959AAA3-6014-43DD-BC5D-4DDF9649911D}"/>
    <dgm:cxn modelId="{E298F4E3-E3BA-4226-A5A1-CCFCF2E1D64D}" type="presOf" srcId="{225EDB27-D1D0-46BB-9D33-C8ECE9DA0F3C}" destId="{499DCB16-91E6-4F0C-A231-A0DAC62478B6}" srcOrd="0" destOrd="0" presId="urn:microsoft.com/office/officeart/2005/8/layout/matrix3"/>
    <dgm:cxn modelId="{BA92B1B0-D784-4319-8A68-DC7672E2C27C}" type="presOf" srcId="{836E1206-FE20-49F5-A619-B5F5F2DC975B}" destId="{D15DB67A-17BB-4C7B-A4FD-3901AB60A4A3}" srcOrd="0" destOrd="0" presId="urn:microsoft.com/office/officeart/2005/8/layout/matrix3"/>
    <dgm:cxn modelId="{1C3330FE-C50C-4A19-9F15-7262C7C81A91}" type="presOf" srcId="{DE7CB922-4F40-4731-AA0D-FF08D2EC4ACC}" destId="{A7ED0D40-B47C-49C8-93FD-8AD7BC371EA6}" srcOrd="0" destOrd="0" presId="urn:microsoft.com/office/officeart/2005/8/layout/matrix3"/>
    <dgm:cxn modelId="{89F6A8A8-3842-42EF-8FE9-C6CFA1075240}" type="presParOf" srcId="{A7ED0D40-B47C-49C8-93FD-8AD7BC371EA6}" destId="{BFF14B81-76A0-4CCA-A81E-FE8993248739}" srcOrd="0" destOrd="0" presId="urn:microsoft.com/office/officeart/2005/8/layout/matrix3"/>
    <dgm:cxn modelId="{1A9B24DD-CC81-4481-88B9-CCC870A5A063}" type="presParOf" srcId="{A7ED0D40-B47C-49C8-93FD-8AD7BC371EA6}" destId="{D15DB67A-17BB-4C7B-A4FD-3901AB60A4A3}" srcOrd="1" destOrd="0" presId="urn:microsoft.com/office/officeart/2005/8/layout/matrix3"/>
    <dgm:cxn modelId="{5313DC27-EC78-4CD0-9276-4CFEF4B7904F}" type="presParOf" srcId="{A7ED0D40-B47C-49C8-93FD-8AD7BC371EA6}" destId="{2967A087-6C99-4DE4-B730-D02371DC72C9}" srcOrd="2" destOrd="0" presId="urn:microsoft.com/office/officeart/2005/8/layout/matrix3"/>
    <dgm:cxn modelId="{7795F60C-5C54-4B90-B016-116E0D757F4B}" type="presParOf" srcId="{A7ED0D40-B47C-49C8-93FD-8AD7BC371EA6}" destId="{B94A24AD-4915-47E1-951C-8EF55EDE6CB0}" srcOrd="3" destOrd="0" presId="urn:microsoft.com/office/officeart/2005/8/layout/matrix3"/>
    <dgm:cxn modelId="{B6195FEA-D489-4055-91B6-33A4C9699A2E}" type="presParOf" srcId="{A7ED0D40-B47C-49C8-93FD-8AD7BC371EA6}" destId="{499DCB16-91E6-4F0C-A231-A0DAC62478B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583B5-95B6-4B39-BB2B-69A15F1C45E8}">
      <dsp:nvSpPr>
        <dsp:cNvPr id="0" name=""/>
        <dsp:cNvSpPr/>
      </dsp:nvSpPr>
      <dsp:spPr>
        <a:xfrm rot="5400000">
          <a:off x="-214978" y="770576"/>
          <a:ext cx="963875" cy="1168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FD38C-8A54-47E9-A9E6-F851C08893F6}">
      <dsp:nvSpPr>
        <dsp:cNvPr id="0" name=""/>
        <dsp:cNvSpPr/>
      </dsp:nvSpPr>
      <dsp:spPr>
        <a:xfrm>
          <a:off x="2392" y="148985"/>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اصلهم</a:t>
          </a:r>
          <a:endParaRPr lang="ar-SA" sz="2000" kern="1200" dirty="0"/>
        </a:p>
      </dsp:txBody>
      <dsp:txXfrm>
        <a:off x="25207" y="171800"/>
        <a:ext cx="1252638" cy="733331"/>
      </dsp:txXfrm>
    </dsp:sp>
    <dsp:sp modelId="{64311532-7697-4A4A-81F3-563B33947DD9}">
      <dsp:nvSpPr>
        <dsp:cNvPr id="0" name=""/>
        <dsp:cNvSpPr/>
      </dsp:nvSpPr>
      <dsp:spPr>
        <a:xfrm rot="5400000">
          <a:off x="-214978" y="1744278"/>
          <a:ext cx="963875" cy="1168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2F7239-AB27-44AC-98AA-5E960BE1A166}">
      <dsp:nvSpPr>
        <dsp:cNvPr id="0" name=""/>
        <dsp:cNvSpPr/>
      </dsp:nvSpPr>
      <dsp:spPr>
        <a:xfrm>
          <a:off x="2392" y="1122687"/>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الاجتماعية ( الاسرة)</a:t>
          </a:r>
          <a:endParaRPr lang="ar-SA" sz="2000" kern="1200" dirty="0"/>
        </a:p>
      </dsp:txBody>
      <dsp:txXfrm>
        <a:off x="25207" y="1145502"/>
        <a:ext cx="1252638" cy="733331"/>
      </dsp:txXfrm>
    </dsp:sp>
    <dsp:sp modelId="{21035886-CEB7-46E1-BCEA-8A73E5821633}">
      <dsp:nvSpPr>
        <dsp:cNvPr id="0" name=""/>
        <dsp:cNvSpPr/>
      </dsp:nvSpPr>
      <dsp:spPr>
        <a:xfrm>
          <a:off x="271872" y="2231128"/>
          <a:ext cx="1716871" cy="1168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DA1902-5ABB-44ED-B271-E214280F2144}">
      <dsp:nvSpPr>
        <dsp:cNvPr id="0" name=""/>
        <dsp:cNvSpPr/>
      </dsp:nvSpPr>
      <dsp:spPr>
        <a:xfrm>
          <a:off x="2392" y="2096388"/>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السياسية </a:t>
          </a:r>
          <a:endParaRPr lang="ar-SA" sz="2000" kern="1200" dirty="0"/>
        </a:p>
      </dsp:txBody>
      <dsp:txXfrm>
        <a:off x="25207" y="2119203"/>
        <a:ext cx="1252638" cy="733331"/>
      </dsp:txXfrm>
    </dsp:sp>
    <dsp:sp modelId="{1677462C-68DD-4823-A175-AAA0C465DEAD}">
      <dsp:nvSpPr>
        <dsp:cNvPr id="0" name=""/>
        <dsp:cNvSpPr/>
      </dsp:nvSpPr>
      <dsp:spPr>
        <a:xfrm rot="16200000">
          <a:off x="1511718" y="1744278"/>
          <a:ext cx="963875" cy="1168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019157-5EB8-4022-AFC4-B5B8E142C207}">
      <dsp:nvSpPr>
        <dsp:cNvPr id="0" name=""/>
        <dsp:cNvSpPr/>
      </dsp:nvSpPr>
      <dsp:spPr>
        <a:xfrm>
          <a:off x="1729089" y="2096388"/>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العسكرية</a:t>
          </a:r>
          <a:endParaRPr lang="ar-SA" sz="2000" kern="1200" dirty="0"/>
        </a:p>
      </dsp:txBody>
      <dsp:txXfrm>
        <a:off x="1751904" y="2119203"/>
        <a:ext cx="1252638" cy="733331"/>
      </dsp:txXfrm>
    </dsp:sp>
    <dsp:sp modelId="{0C2807B1-154C-4E33-8FC8-F57F4D2E5D17}">
      <dsp:nvSpPr>
        <dsp:cNvPr id="0" name=""/>
        <dsp:cNvSpPr/>
      </dsp:nvSpPr>
      <dsp:spPr>
        <a:xfrm rot="16200000">
          <a:off x="1511718" y="770576"/>
          <a:ext cx="963875" cy="1168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35412D-EC55-4733-8BAB-12D6F2D79D7D}">
      <dsp:nvSpPr>
        <dsp:cNvPr id="0" name=""/>
        <dsp:cNvSpPr/>
      </dsp:nvSpPr>
      <dsp:spPr>
        <a:xfrm>
          <a:off x="1729089" y="1122687"/>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الدنية </a:t>
          </a:r>
          <a:endParaRPr lang="ar-SA" sz="2000" kern="1200" dirty="0"/>
        </a:p>
      </dsp:txBody>
      <dsp:txXfrm>
        <a:off x="1751904" y="1145502"/>
        <a:ext cx="1252638" cy="733331"/>
      </dsp:txXfrm>
    </dsp:sp>
    <dsp:sp modelId="{310D0236-211C-4541-8681-C61350EB733C}">
      <dsp:nvSpPr>
        <dsp:cNvPr id="0" name=""/>
        <dsp:cNvSpPr/>
      </dsp:nvSpPr>
      <dsp:spPr>
        <a:xfrm>
          <a:off x="1998569" y="283725"/>
          <a:ext cx="1716871" cy="1168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0C9FC4-579C-4FBE-8B19-9B0491F34EC5}">
      <dsp:nvSpPr>
        <dsp:cNvPr id="0" name=""/>
        <dsp:cNvSpPr/>
      </dsp:nvSpPr>
      <dsp:spPr>
        <a:xfrm>
          <a:off x="1729089" y="148985"/>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الاقتصادية </a:t>
          </a:r>
          <a:endParaRPr lang="ar-SA" sz="2000" kern="1200" dirty="0"/>
        </a:p>
      </dsp:txBody>
      <dsp:txXfrm>
        <a:off x="1751904" y="171800"/>
        <a:ext cx="1252638" cy="733331"/>
      </dsp:txXfrm>
    </dsp:sp>
    <dsp:sp modelId="{7C8075A9-3110-4B13-BFDE-90CA76C72DFD}">
      <dsp:nvSpPr>
        <dsp:cNvPr id="0" name=""/>
        <dsp:cNvSpPr/>
      </dsp:nvSpPr>
      <dsp:spPr>
        <a:xfrm>
          <a:off x="3455787" y="148985"/>
          <a:ext cx="1298268" cy="778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العلوم والفنون </a:t>
          </a:r>
          <a:endParaRPr lang="ar-SA" sz="2000" kern="1200" dirty="0"/>
        </a:p>
      </dsp:txBody>
      <dsp:txXfrm>
        <a:off x="3478602" y="171800"/>
        <a:ext cx="1252638" cy="733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E1BA7-C04F-42D6-8D24-B5165255CAE7}">
      <dsp:nvSpPr>
        <dsp:cNvPr id="0" name=""/>
        <dsp:cNvSpPr/>
      </dsp:nvSpPr>
      <dsp:spPr>
        <a:xfrm>
          <a:off x="0" y="0"/>
          <a:ext cx="8208912" cy="4680520"/>
        </a:xfrm>
        <a:prstGeom prst="roundRect">
          <a:avLst>
            <a:gd name="adj" fmla="val 8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3632604" numCol="1" spcCol="1270" anchor="t" anchorCtr="0">
          <a:noAutofit/>
        </a:bodyPr>
        <a:lstStyle/>
        <a:p>
          <a:pPr lvl="0" algn="r" defTabSz="1511300" rtl="1">
            <a:lnSpc>
              <a:spcPct val="90000"/>
            </a:lnSpc>
            <a:spcBef>
              <a:spcPct val="0"/>
            </a:spcBef>
            <a:spcAft>
              <a:spcPct val="35000"/>
            </a:spcAft>
          </a:pPr>
          <a:r>
            <a:rPr lang="ar-SA" sz="3400" kern="1200" dirty="0" smtClean="0">
              <a:solidFill>
                <a:schemeClr val="bg1"/>
              </a:solidFill>
              <a:latin typeface="Simplified Arabic" panose="02020603050405020304" pitchFamily="18" charset="-78"/>
              <a:cs typeface="Simplified Arabic" panose="02020603050405020304" pitchFamily="18" charset="-78"/>
            </a:rPr>
            <a:t>جاءوا غزاة الى شبه الجزيرة واستقروا </a:t>
          </a:r>
          <a:r>
            <a:rPr lang="ar-SA" sz="3400" kern="1200" dirty="0" smtClean="0">
              <a:latin typeface="Simplified Arabic" panose="02020603050405020304" pitchFamily="18" charset="-78"/>
              <a:cs typeface="Simplified Arabic" panose="02020603050405020304" pitchFamily="18" charset="-78"/>
            </a:rPr>
            <a:t>فيها</a:t>
          </a:r>
          <a:endParaRPr lang="ar-SA" sz="3400" kern="1200" dirty="0">
            <a:latin typeface="Simplified Arabic" panose="02020603050405020304" pitchFamily="18" charset="-78"/>
            <a:cs typeface="Simplified Arabic" panose="02020603050405020304" pitchFamily="18" charset="-78"/>
          </a:endParaRPr>
        </a:p>
      </dsp:txBody>
      <dsp:txXfrm>
        <a:off x="116525" y="116525"/>
        <a:ext cx="7975862" cy="4447470"/>
      </dsp:txXfrm>
    </dsp:sp>
    <dsp:sp modelId="{395FE372-88D7-4850-B9ED-7C3C6A7E1272}">
      <dsp:nvSpPr>
        <dsp:cNvPr id="0" name=""/>
        <dsp:cNvSpPr/>
      </dsp:nvSpPr>
      <dsp:spPr>
        <a:xfrm>
          <a:off x="73949" y="1144848"/>
          <a:ext cx="1568944" cy="1366827"/>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kern="1200" dirty="0" smtClean="0">
              <a:solidFill>
                <a:srgbClr val="FF0000"/>
              </a:solidFill>
              <a:latin typeface="Simplified Arabic" panose="02020603050405020304" pitchFamily="18" charset="-78"/>
              <a:cs typeface="Simplified Arabic" panose="02020603050405020304" pitchFamily="18" charset="-78"/>
            </a:rPr>
            <a:t>اصلهم</a:t>
          </a:r>
          <a:endParaRPr lang="ar-SA" sz="4000" kern="1200" dirty="0">
            <a:solidFill>
              <a:srgbClr val="FF0000"/>
            </a:solidFill>
            <a:latin typeface="Simplified Arabic" panose="02020603050405020304" pitchFamily="18" charset="-78"/>
            <a:cs typeface="Simplified Arabic" panose="02020603050405020304" pitchFamily="18" charset="-78"/>
          </a:endParaRPr>
        </a:p>
      </dsp:txBody>
      <dsp:txXfrm>
        <a:off x="115984" y="1186883"/>
        <a:ext cx="1484874" cy="1282757"/>
      </dsp:txXfrm>
    </dsp:sp>
    <dsp:sp modelId="{E7FC8FE9-795C-4541-A5B6-8D8FA9637410}">
      <dsp:nvSpPr>
        <dsp:cNvPr id="0" name=""/>
        <dsp:cNvSpPr/>
      </dsp:nvSpPr>
      <dsp:spPr>
        <a:xfrm>
          <a:off x="-59163" y="2606100"/>
          <a:ext cx="1760109" cy="1839755"/>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solidFill>
                <a:srgbClr val="FF0000"/>
              </a:solidFill>
              <a:latin typeface="Simplified Arabic" panose="02020603050405020304" pitchFamily="18" charset="-78"/>
              <a:cs typeface="Simplified Arabic" panose="02020603050405020304" pitchFamily="18" charset="-78"/>
            </a:rPr>
            <a:t>حضارتهم</a:t>
          </a:r>
          <a:endParaRPr lang="ar-SA" sz="3200" kern="1200" dirty="0">
            <a:solidFill>
              <a:srgbClr val="FF0000"/>
            </a:solidFill>
            <a:latin typeface="Simplified Arabic" panose="02020603050405020304" pitchFamily="18" charset="-78"/>
            <a:cs typeface="Simplified Arabic" panose="02020603050405020304" pitchFamily="18" charset="-78"/>
          </a:endParaRPr>
        </a:p>
      </dsp:txBody>
      <dsp:txXfrm>
        <a:off x="-5034" y="2660229"/>
        <a:ext cx="1651851" cy="1731497"/>
      </dsp:txXfrm>
    </dsp:sp>
    <dsp:sp modelId="{075A31E3-B948-4BA4-BB90-B735D734F50E}">
      <dsp:nvSpPr>
        <dsp:cNvPr id="0" name=""/>
        <dsp:cNvSpPr/>
      </dsp:nvSpPr>
      <dsp:spPr>
        <a:xfrm>
          <a:off x="1847005" y="936099"/>
          <a:ext cx="6361906" cy="3564421"/>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2080491" numCol="1" spcCol="1270" anchor="t" anchorCtr="0">
          <a:noAutofit/>
        </a:bodyPr>
        <a:lstStyle/>
        <a:p>
          <a:pPr lvl="0" algn="r" defTabSz="1511300" rtl="1">
            <a:lnSpc>
              <a:spcPct val="90000"/>
            </a:lnSpc>
            <a:spcBef>
              <a:spcPct val="0"/>
            </a:spcBef>
            <a:spcAft>
              <a:spcPct val="35000"/>
            </a:spcAft>
          </a:pPr>
          <a:r>
            <a:rPr lang="ar-SA" sz="3400" kern="1200" dirty="0" smtClean="0"/>
            <a:t>ينتمون الى اصول هندو اوربية </a:t>
          </a:r>
          <a:endParaRPr lang="ar-SA" sz="3400" kern="1200" dirty="0"/>
        </a:p>
      </dsp:txBody>
      <dsp:txXfrm>
        <a:off x="1956623" y="1045717"/>
        <a:ext cx="6142670" cy="3345185"/>
      </dsp:txXfrm>
    </dsp:sp>
    <dsp:sp modelId="{DDE65FC0-35F3-4962-A812-DFAFFAD44356}">
      <dsp:nvSpPr>
        <dsp:cNvPr id="0" name=""/>
        <dsp:cNvSpPr/>
      </dsp:nvSpPr>
      <dsp:spPr>
        <a:xfrm>
          <a:off x="1774898" y="2316857"/>
          <a:ext cx="1324243" cy="1883909"/>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solidFill>
                <a:srgbClr val="002060"/>
              </a:solidFill>
            </a:rPr>
            <a:t>فنونهم وصلت الى حد التفوق والعبقرية </a:t>
          </a:r>
          <a:endParaRPr lang="ar-SA" sz="2400" kern="1200" dirty="0">
            <a:solidFill>
              <a:srgbClr val="002060"/>
            </a:solidFill>
          </a:endParaRPr>
        </a:p>
      </dsp:txBody>
      <dsp:txXfrm>
        <a:off x="1815623" y="2357582"/>
        <a:ext cx="1242793" cy="1802459"/>
      </dsp:txXfrm>
    </dsp:sp>
    <dsp:sp modelId="{B3E40EB7-70DD-47E8-B3A4-661609A35BE9}">
      <dsp:nvSpPr>
        <dsp:cNvPr id="0" name=""/>
        <dsp:cNvSpPr/>
      </dsp:nvSpPr>
      <dsp:spPr>
        <a:xfrm>
          <a:off x="3168349" y="1944213"/>
          <a:ext cx="4704287" cy="2664301"/>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056757" numCol="1" spcCol="1270" anchor="t" anchorCtr="0">
          <a:noAutofit/>
        </a:bodyPr>
        <a:lstStyle/>
        <a:p>
          <a:pPr lvl="0" algn="r" defTabSz="1511300" rtl="1">
            <a:lnSpc>
              <a:spcPct val="90000"/>
            </a:lnSpc>
            <a:spcBef>
              <a:spcPct val="0"/>
            </a:spcBef>
            <a:spcAft>
              <a:spcPct val="35000"/>
            </a:spcAft>
          </a:pPr>
          <a:r>
            <a:rPr lang="ar-SA" sz="3400" kern="1200" dirty="0" smtClean="0"/>
            <a:t>تأثرهم بحضارات جيرانهم</a:t>
          </a:r>
          <a:endParaRPr lang="ar-SA" sz="3400" kern="1200" dirty="0"/>
        </a:p>
      </dsp:txBody>
      <dsp:txXfrm>
        <a:off x="3250285" y="2026149"/>
        <a:ext cx="4540415" cy="2500429"/>
      </dsp:txXfrm>
    </dsp:sp>
    <dsp:sp modelId="{49447990-ED04-4102-AE4E-2F99176E1613}">
      <dsp:nvSpPr>
        <dsp:cNvPr id="0" name=""/>
        <dsp:cNvSpPr/>
      </dsp:nvSpPr>
      <dsp:spPr>
        <a:xfrm>
          <a:off x="3356418" y="2880319"/>
          <a:ext cx="2222040" cy="1447361"/>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solidFill>
                <a:srgbClr val="002060"/>
              </a:solidFill>
            </a:rPr>
            <a:t>لكنهم لم يصوا الى مرتبة عالية في النواحي الدينية والادبية </a:t>
          </a:r>
          <a:endParaRPr lang="ar-SA" sz="2200" kern="1200" dirty="0">
            <a:solidFill>
              <a:srgbClr val="002060"/>
            </a:solidFill>
          </a:endParaRPr>
        </a:p>
      </dsp:txBody>
      <dsp:txXfrm>
        <a:off x="3400929" y="2924830"/>
        <a:ext cx="2133018" cy="1358339"/>
      </dsp:txXfrm>
    </dsp:sp>
    <dsp:sp modelId="{F88C1417-47AB-4C3A-8B52-43C0504F1DF6}">
      <dsp:nvSpPr>
        <dsp:cNvPr id="0" name=""/>
        <dsp:cNvSpPr/>
      </dsp:nvSpPr>
      <dsp:spPr>
        <a:xfrm>
          <a:off x="5613752" y="2887518"/>
          <a:ext cx="2068697" cy="143296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solidFill>
                <a:srgbClr val="002060"/>
              </a:solidFill>
            </a:rPr>
            <a:t>امتازوا في الشؤون الحربية والسياسية والقانونية </a:t>
          </a:r>
          <a:endParaRPr lang="ar-SA" sz="2000" kern="1200" dirty="0">
            <a:solidFill>
              <a:srgbClr val="002060"/>
            </a:solidFill>
          </a:endParaRPr>
        </a:p>
      </dsp:txBody>
      <dsp:txXfrm>
        <a:off x="5657821" y="2931587"/>
        <a:ext cx="1980559" cy="1344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16DD7-33BB-4A97-AA6F-E8033C74CE75}">
      <dsp:nvSpPr>
        <dsp:cNvPr id="0" name=""/>
        <dsp:cNvSpPr/>
      </dsp:nvSpPr>
      <dsp:spPr>
        <a:xfrm>
          <a:off x="170738" y="90472"/>
          <a:ext cx="4211542" cy="421154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SA" sz="3400" kern="1200" smtClean="0"/>
            <a:t>النواحي الاجتماعية (الاسرة)</a:t>
          </a:r>
          <a:endParaRPr lang="ar-SA" sz="3400" kern="1200"/>
        </a:p>
      </dsp:txBody>
      <dsp:txXfrm>
        <a:off x="758836" y="587104"/>
        <a:ext cx="2428276" cy="3218279"/>
      </dsp:txXfrm>
    </dsp:sp>
    <dsp:sp modelId="{D3C07DE0-F723-464E-ADB5-2ACDB3DCB542}">
      <dsp:nvSpPr>
        <dsp:cNvPr id="0" name=""/>
        <dsp:cNvSpPr/>
      </dsp:nvSpPr>
      <dsp:spPr>
        <a:xfrm>
          <a:off x="3206084" y="90472"/>
          <a:ext cx="4211542" cy="421154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SA" sz="3400" kern="1200" smtClean="0"/>
            <a:t>الزواج :- لا تختلف عادات الزواج عندهم عن عادات الزواج في بلاد الرافدين وتندرج كالاتي :-</a:t>
          </a:r>
          <a:endParaRPr lang="ar-SA" sz="3400" kern="1200"/>
        </a:p>
      </dsp:txBody>
      <dsp:txXfrm>
        <a:off x="4401251" y="587104"/>
        <a:ext cx="2428276" cy="32182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A1C29-D875-4103-B70B-9830BC67F514}">
      <dsp:nvSpPr>
        <dsp:cNvPr id="0" name=""/>
        <dsp:cNvSpPr/>
      </dsp:nvSpPr>
      <dsp:spPr>
        <a:xfrm>
          <a:off x="1023" y="0"/>
          <a:ext cx="1572889" cy="3593976"/>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من عاداتهم ايضا تجعل من رب الاسرة سيدها وراعيها </a:t>
          </a:r>
          <a:endParaRPr lang="ar-SA" sz="3100" kern="1200" dirty="0"/>
        </a:p>
      </dsp:txBody>
      <dsp:txXfrm>
        <a:off x="47091" y="46068"/>
        <a:ext cx="1480753" cy="3501840"/>
      </dsp:txXfrm>
    </dsp:sp>
    <dsp:sp modelId="{17A3028A-74E2-4AA5-A17A-A1499A934290}">
      <dsp:nvSpPr>
        <dsp:cNvPr id="0" name=""/>
        <dsp:cNvSpPr/>
      </dsp:nvSpPr>
      <dsp:spPr>
        <a:xfrm>
          <a:off x="1838158" y="0"/>
          <a:ext cx="1853776" cy="3593976"/>
        </a:xfrm>
        <a:prstGeom prst="roundRect">
          <a:avLst>
            <a:gd name="adj" fmla="val 10000"/>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زواج الارملة من المقربين بعدة وفاة زوجها</a:t>
          </a:r>
          <a:endParaRPr lang="ar-SA" sz="3100" kern="1200" dirty="0"/>
        </a:p>
      </dsp:txBody>
      <dsp:txXfrm>
        <a:off x="1892453" y="54295"/>
        <a:ext cx="1745186" cy="3485386"/>
      </dsp:txXfrm>
    </dsp:sp>
    <dsp:sp modelId="{A84D0B4C-0F12-42C1-9BC9-847556CADA69}">
      <dsp:nvSpPr>
        <dsp:cNvPr id="0" name=""/>
        <dsp:cNvSpPr/>
      </dsp:nvSpPr>
      <dsp:spPr>
        <a:xfrm>
          <a:off x="3956180" y="0"/>
          <a:ext cx="2184271" cy="359397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حرية الزواج للفتاة من رجل اخر</a:t>
          </a:r>
        </a:p>
        <a:p>
          <a:pPr lvl="0" algn="ctr" defTabSz="1377950" rtl="1">
            <a:lnSpc>
              <a:spcPct val="90000"/>
            </a:lnSpc>
            <a:spcBef>
              <a:spcPct val="0"/>
            </a:spcBef>
            <a:spcAft>
              <a:spcPct val="35000"/>
            </a:spcAft>
          </a:pPr>
          <a:r>
            <a:rPr lang="ar-SA" sz="3100" kern="1200" dirty="0" smtClean="0"/>
            <a:t>بموافقة والديها بشرط ان يعوض الخطيب الاول</a:t>
          </a:r>
          <a:endParaRPr lang="ar-SA" sz="3100" kern="1200" dirty="0"/>
        </a:p>
      </dsp:txBody>
      <dsp:txXfrm>
        <a:off x="4020155" y="63975"/>
        <a:ext cx="2056321" cy="3466026"/>
      </dsp:txXfrm>
    </dsp:sp>
    <dsp:sp modelId="{29D13174-B9D0-4C57-AFD9-0596E526C738}">
      <dsp:nvSpPr>
        <dsp:cNvPr id="0" name=""/>
        <dsp:cNvSpPr/>
      </dsp:nvSpPr>
      <dsp:spPr>
        <a:xfrm>
          <a:off x="6404697" y="0"/>
          <a:ext cx="1875198" cy="3593976"/>
        </a:xfrm>
        <a:prstGeom prst="roundRect">
          <a:avLst>
            <a:gd name="adj" fmla="val 10000"/>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solidFill>
                <a:schemeClr val="tx2"/>
              </a:solidFill>
            </a:rPr>
            <a:t>الخطبة </a:t>
          </a:r>
        </a:p>
        <a:p>
          <a:pPr lvl="0" algn="ctr" defTabSz="1377950" rtl="1">
            <a:lnSpc>
              <a:spcPct val="90000"/>
            </a:lnSpc>
            <a:spcBef>
              <a:spcPct val="0"/>
            </a:spcBef>
            <a:spcAft>
              <a:spcPct val="35000"/>
            </a:spcAft>
          </a:pPr>
          <a:r>
            <a:rPr lang="ar-SA" sz="3100" kern="1200" dirty="0" smtClean="0">
              <a:solidFill>
                <a:schemeClr val="tx2"/>
              </a:solidFill>
            </a:rPr>
            <a:t>المصحوبة بهدية من الزوج كانت خطوة اولية لكنها لم تكن إلزامية </a:t>
          </a:r>
          <a:endParaRPr lang="ar-SA" sz="3100" kern="1200" dirty="0"/>
        </a:p>
      </dsp:txBody>
      <dsp:txXfrm>
        <a:off x="6459620" y="54923"/>
        <a:ext cx="1765352" cy="34841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F14B81-76A0-4CCA-A81E-FE8993248739}">
      <dsp:nvSpPr>
        <dsp:cNvPr id="0" name=""/>
        <dsp:cNvSpPr/>
      </dsp:nvSpPr>
      <dsp:spPr>
        <a:xfrm>
          <a:off x="886226" y="0"/>
          <a:ext cx="4947686" cy="441985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5DB67A-17BB-4C7B-A4FD-3901AB60A4A3}">
      <dsp:nvSpPr>
        <dsp:cNvPr id="0" name=""/>
        <dsp:cNvSpPr/>
      </dsp:nvSpPr>
      <dsp:spPr>
        <a:xfrm>
          <a:off x="139365" y="3716623"/>
          <a:ext cx="326657" cy="430716"/>
        </a:xfrm>
        <a:prstGeom prst="round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endParaRPr lang="ar-SA" sz="2800" kern="1200" dirty="0"/>
        </a:p>
      </dsp:txBody>
      <dsp:txXfrm>
        <a:off x="155311" y="3732569"/>
        <a:ext cx="294765" cy="398824"/>
      </dsp:txXfrm>
    </dsp:sp>
    <dsp:sp modelId="{2967A087-6C99-4DE4-B730-D02371DC72C9}">
      <dsp:nvSpPr>
        <dsp:cNvPr id="0" name=""/>
        <dsp:cNvSpPr/>
      </dsp:nvSpPr>
      <dsp:spPr>
        <a:xfrm>
          <a:off x="6070726" y="0"/>
          <a:ext cx="2014910" cy="1942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accent5"/>
              </a:solidFill>
            </a:rPr>
            <a:t>الملك</a:t>
          </a:r>
          <a:endParaRPr lang="ar-SA" sz="3600" kern="1200" dirty="0">
            <a:solidFill>
              <a:schemeClr val="accent5"/>
            </a:solidFill>
          </a:endParaRPr>
        </a:p>
      </dsp:txBody>
      <dsp:txXfrm>
        <a:off x="6165549" y="94823"/>
        <a:ext cx="1825264" cy="1752804"/>
      </dsp:txXfrm>
    </dsp:sp>
    <dsp:sp modelId="{B94A24AD-4915-47E1-951C-8EF55EDE6CB0}">
      <dsp:nvSpPr>
        <dsp:cNvPr id="0" name=""/>
        <dsp:cNvSpPr/>
      </dsp:nvSpPr>
      <dsp:spPr>
        <a:xfrm>
          <a:off x="0" y="0"/>
          <a:ext cx="6335411" cy="26853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     الملكية الحيثية كانت انتخابية في الاصل ، رغم ان تعين وريث العرش كان يتم امام النبلاء الا انه كان لا يعد شرعياً الا بعد ان يكون ذلك طلب من الملك توافق عليه جماعة النبلاء.</a:t>
          </a:r>
        </a:p>
        <a:p>
          <a:pPr lvl="0" algn="r" defTabSz="889000" rtl="1">
            <a:lnSpc>
              <a:spcPct val="90000"/>
            </a:lnSpc>
            <a:spcBef>
              <a:spcPct val="0"/>
            </a:spcBef>
            <a:spcAft>
              <a:spcPct val="35000"/>
            </a:spcAft>
          </a:pPr>
          <a:r>
            <a:rPr lang="ar-SA" sz="2000" kern="1200" dirty="0" smtClean="0"/>
            <a:t>    وما يدل على ذلك ان تاريخ الدولة الحيثية كان مليئاً بالفتن والثورات التي قام بها أقرباء الملك لذلك كان الملك يعلن عن تعين خليفته لدرء هذه الفتن والتخلص منها ، وفي النهاية وضع احد الملوك قانون لوراثة العرش استقرت بعده الامور فلم يحدث نزاع بين النبلاء في هذا الصدد.</a:t>
          </a:r>
        </a:p>
        <a:p>
          <a:pPr lvl="0" algn="r" defTabSz="889000" rtl="1">
            <a:lnSpc>
              <a:spcPct val="90000"/>
            </a:lnSpc>
            <a:spcBef>
              <a:spcPct val="0"/>
            </a:spcBef>
            <a:spcAft>
              <a:spcPct val="35000"/>
            </a:spcAft>
          </a:pPr>
          <a:r>
            <a:rPr lang="ar-SA" sz="2000" kern="1200" dirty="0" smtClean="0"/>
            <a:t>    </a:t>
          </a:r>
          <a:endParaRPr lang="ar-SA" sz="2000" kern="1200" dirty="0"/>
        </a:p>
      </dsp:txBody>
      <dsp:txXfrm>
        <a:off x="131090" y="131090"/>
        <a:ext cx="6073231" cy="2423219"/>
      </dsp:txXfrm>
    </dsp:sp>
    <dsp:sp modelId="{499DCB16-91E6-4F0C-A231-A0DAC62478B6}">
      <dsp:nvSpPr>
        <dsp:cNvPr id="0" name=""/>
        <dsp:cNvSpPr/>
      </dsp:nvSpPr>
      <dsp:spPr>
        <a:xfrm>
          <a:off x="2175126" y="2616518"/>
          <a:ext cx="6537841" cy="19628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تمتع الملوك بمكانة متميزة وتدل القابهم على اعتقادهم انهم اصحاب سلطان ونفوذ على غيرهم  كما اعتبروا بأنهم يتمتعون بقوى خارقة لكنهم لم يؤلهوا في حياتهم على الاطلاق أي ان انهم لم يصلوا إلى مرحلة التقديس الا بعد وفاتهم</a:t>
          </a:r>
          <a:endParaRPr lang="ar-SA" sz="2400" kern="1200" dirty="0"/>
        </a:p>
      </dsp:txBody>
      <dsp:txXfrm>
        <a:off x="2270942" y="2712334"/>
        <a:ext cx="6346209" cy="177117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26/12/42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26/12/42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26/12/42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26/12/42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26/12/42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26/12/42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26/12/42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26/12/42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pPr/>
              <a:t>26/12/42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26/12/42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26/12/42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pPr/>
              <a:t>26/12/42</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pPr/>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1"/>
          <p:cNvSpPr>
            <a:spLocks noGrp="1"/>
          </p:cNvSpPr>
          <p:nvPr>
            <p:ph type="title"/>
          </p:nvPr>
        </p:nvSpPr>
        <p:spPr>
          <a:xfrm>
            <a:off x="755576" y="2780928"/>
            <a:ext cx="6048672" cy="3888432"/>
          </a:xfrm>
          <a:solidFill>
            <a:schemeClr val="bg2">
              <a:lumMod val="75000"/>
            </a:schemeClr>
          </a:solidFill>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ar-SA" sz="4000" dirty="0" smtClean="0">
                <a:solidFill>
                  <a:schemeClr val="tx1">
                    <a:lumMod val="85000"/>
                    <a:lumOff val="15000"/>
                  </a:schemeClr>
                </a:solidFill>
                <a:cs typeface="PT Bold Dusky" pitchFamily="2" charset="-78"/>
              </a:rPr>
              <a:t/>
            </a:r>
            <a:br>
              <a:rPr lang="ar-SA" sz="4000" dirty="0" smtClean="0">
                <a:solidFill>
                  <a:schemeClr val="tx1">
                    <a:lumMod val="85000"/>
                    <a:lumOff val="15000"/>
                  </a:schemeClr>
                </a:solidFill>
                <a:cs typeface="PT Bold Dusky" pitchFamily="2" charset="-78"/>
              </a:rPr>
            </a:br>
            <a:r>
              <a:rPr lang="ar-SA" sz="4000" dirty="0" smtClean="0">
                <a:solidFill>
                  <a:schemeClr val="tx1">
                    <a:lumMod val="85000"/>
                    <a:lumOff val="15000"/>
                  </a:schemeClr>
                </a:solidFill>
                <a:cs typeface="PT Bold Dusky" pitchFamily="2" charset="-78"/>
              </a:rPr>
              <a:t>محاضرات </a:t>
            </a:r>
            <a:r>
              <a:rPr lang="en-US" sz="4000" dirty="0">
                <a:solidFill>
                  <a:schemeClr val="tx1">
                    <a:lumMod val="85000"/>
                    <a:lumOff val="15000"/>
                  </a:schemeClr>
                </a:solidFill>
                <a:cs typeface="PT Bold Dusky" pitchFamily="2" charset="-78"/>
              </a:rPr>
              <a:t/>
            </a:r>
            <a:br>
              <a:rPr lang="en-US" sz="4000" dirty="0">
                <a:solidFill>
                  <a:schemeClr val="tx1">
                    <a:lumMod val="85000"/>
                    <a:lumOff val="15000"/>
                  </a:schemeClr>
                </a:solidFill>
                <a:cs typeface="PT Bold Dusky" pitchFamily="2" charset="-78"/>
              </a:rPr>
            </a:br>
            <a:r>
              <a:rPr lang="ar-IQ" sz="4000" dirty="0">
                <a:solidFill>
                  <a:schemeClr val="tx1">
                    <a:lumMod val="85000"/>
                    <a:lumOff val="15000"/>
                  </a:schemeClr>
                </a:solidFill>
                <a:cs typeface="PT Bold Dusky" pitchFamily="2" charset="-78"/>
              </a:rPr>
              <a:t>حضارات العالم القديم </a:t>
            </a:r>
            <a:r>
              <a:rPr lang="en-US" sz="4000" dirty="0">
                <a:solidFill>
                  <a:schemeClr val="tx1">
                    <a:lumMod val="85000"/>
                    <a:lumOff val="15000"/>
                  </a:schemeClr>
                </a:solidFill>
                <a:cs typeface="PT Bold Dusky" pitchFamily="2" charset="-78"/>
              </a:rPr>
              <a:t/>
            </a:r>
            <a:br>
              <a:rPr lang="en-US" sz="4000" dirty="0">
                <a:solidFill>
                  <a:schemeClr val="tx1">
                    <a:lumMod val="85000"/>
                    <a:lumOff val="15000"/>
                  </a:schemeClr>
                </a:solidFill>
                <a:cs typeface="PT Bold Dusky" pitchFamily="2" charset="-78"/>
              </a:rPr>
            </a:br>
            <a:r>
              <a:rPr lang="ar-SA" sz="4000" dirty="0">
                <a:solidFill>
                  <a:schemeClr val="tx1">
                    <a:lumMod val="85000"/>
                    <a:lumOff val="15000"/>
                  </a:schemeClr>
                </a:solidFill>
                <a:cs typeface="PT Bold Dusky" pitchFamily="2" charset="-78"/>
              </a:rPr>
              <a:t> </a:t>
            </a:r>
            <a:r>
              <a:rPr lang="en-US" sz="4000" dirty="0">
                <a:solidFill>
                  <a:schemeClr val="tx1">
                    <a:lumMod val="85000"/>
                    <a:lumOff val="15000"/>
                  </a:schemeClr>
                </a:solidFill>
                <a:cs typeface="PT Bold Dusky" pitchFamily="2" charset="-78"/>
              </a:rPr>
              <a:t/>
            </a:r>
            <a:br>
              <a:rPr lang="en-US" sz="4000" dirty="0">
                <a:solidFill>
                  <a:schemeClr val="tx1">
                    <a:lumMod val="85000"/>
                    <a:lumOff val="15000"/>
                  </a:schemeClr>
                </a:solidFill>
                <a:cs typeface="PT Bold Dusky" pitchFamily="2" charset="-78"/>
              </a:rPr>
            </a:br>
            <a:r>
              <a:rPr lang="ar-SA" sz="4000" dirty="0">
                <a:solidFill>
                  <a:schemeClr val="tx1">
                    <a:lumMod val="85000"/>
                    <a:lumOff val="15000"/>
                  </a:schemeClr>
                </a:solidFill>
                <a:cs typeface="PT Bold Dusky" pitchFamily="2" charset="-78"/>
              </a:rPr>
              <a:t>مدرس المادة </a:t>
            </a:r>
            <a:r>
              <a:rPr lang="ar-IQ" sz="4000" dirty="0">
                <a:solidFill>
                  <a:schemeClr val="tx1">
                    <a:lumMod val="85000"/>
                    <a:lumOff val="15000"/>
                  </a:schemeClr>
                </a:solidFill>
                <a:cs typeface="PT Bold Dusky" pitchFamily="2" charset="-78"/>
              </a:rPr>
              <a:t/>
            </a:r>
            <a:br>
              <a:rPr lang="ar-IQ" sz="4000" dirty="0">
                <a:solidFill>
                  <a:schemeClr val="tx1">
                    <a:lumMod val="85000"/>
                    <a:lumOff val="15000"/>
                  </a:schemeClr>
                </a:solidFill>
                <a:cs typeface="PT Bold Dusky" pitchFamily="2" charset="-78"/>
              </a:rPr>
            </a:br>
            <a:r>
              <a:rPr lang="ar-SA" sz="4000" dirty="0">
                <a:solidFill>
                  <a:schemeClr val="tx1">
                    <a:lumMod val="85000"/>
                    <a:lumOff val="15000"/>
                  </a:schemeClr>
                </a:solidFill>
                <a:cs typeface="PT Bold Dusky" pitchFamily="2" charset="-78"/>
              </a:rPr>
              <a:t> </a:t>
            </a:r>
            <a:r>
              <a:rPr lang="ar-IQ" sz="4000" dirty="0">
                <a:solidFill>
                  <a:schemeClr val="tx1">
                    <a:lumMod val="85000"/>
                    <a:lumOff val="15000"/>
                  </a:schemeClr>
                </a:solidFill>
                <a:cs typeface="PT Bold Dusky" pitchFamily="2" charset="-78"/>
              </a:rPr>
              <a:t>د. ذكرى عواد ياسر </a:t>
            </a:r>
            <a:r>
              <a:rPr lang="ar-IQ" dirty="0" smtClean="0"/>
              <a:t> </a:t>
            </a:r>
            <a:r>
              <a:rPr lang="en-US" dirty="0" smtClean="0"/>
              <a:t/>
            </a:r>
            <a:br>
              <a:rPr lang="en-US" dirty="0" smtClean="0"/>
            </a:br>
            <a:r>
              <a:rPr lang="en-US" sz="5400" dirty="0" smtClean="0">
                <a:solidFill>
                  <a:schemeClr val="tx1">
                    <a:lumMod val="85000"/>
                    <a:lumOff val="15000"/>
                  </a:schemeClr>
                </a:solidFill>
                <a:cs typeface="PT Bold Dusky" pitchFamily="2" charset="-78"/>
              </a:rPr>
              <a:t/>
            </a:r>
            <a:br>
              <a:rPr lang="en-US" sz="5400" dirty="0" smtClean="0">
                <a:solidFill>
                  <a:schemeClr val="tx1">
                    <a:lumMod val="85000"/>
                    <a:lumOff val="15000"/>
                  </a:schemeClr>
                </a:solidFill>
                <a:cs typeface="PT Bold Dusky" pitchFamily="2" charset="-78"/>
              </a:rPr>
            </a:br>
            <a:endParaRPr lang="ar-SA" dirty="0">
              <a:solidFill>
                <a:schemeClr val="tx1">
                  <a:lumMod val="85000"/>
                  <a:lumOff val="15000"/>
                </a:schemeClr>
              </a:solidFill>
              <a:cs typeface="PT Bold Dusky"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338328"/>
            <a:ext cx="8229600" cy="2370592"/>
          </a:xfrm>
        </p:spPr>
        <p:txBody>
          <a:bodyPr/>
          <a:lstStyle/>
          <a:p>
            <a:r>
              <a:rPr lang="ar-SA" dirty="0" smtClean="0">
                <a:solidFill>
                  <a:srgbClr val="FF0000"/>
                </a:solidFill>
              </a:rPr>
              <a:t>مع السلامة سنكمل ان شاء الله المحاضرة القادمة</a:t>
            </a:r>
            <a:br>
              <a:rPr lang="ar-SA" dirty="0" smtClean="0">
                <a:solidFill>
                  <a:srgbClr val="FF0000"/>
                </a:solidFill>
              </a:rPr>
            </a:br>
            <a:r>
              <a:rPr lang="ar-SA" dirty="0" smtClean="0">
                <a:solidFill>
                  <a:srgbClr val="FF0000"/>
                </a:solidFill>
              </a:rPr>
              <a:t>شكراً لتفاعلكم معنا </a:t>
            </a:r>
            <a:endParaRPr lang="ar-SA" dirty="0">
              <a:solidFill>
                <a:srgbClr val="FF0000"/>
              </a:solidFill>
            </a:endParaRPr>
          </a:p>
        </p:txBody>
      </p:sp>
      <p:pic>
        <p:nvPicPr>
          <p:cNvPr id="1026" name="Picture 2" descr="C:\Program Files (x86)\Microsoft Office\MEDIA\CAGCAT10\j0090386.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26248" y="2780929"/>
            <a:ext cx="3361976" cy="2774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30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extLst>
              <p:ext uri="{D42A27DB-BD31-4B8C-83A1-F6EECF244321}">
                <p14:modId xmlns:p14="http://schemas.microsoft.com/office/powerpoint/2010/main" val="436013792"/>
              </p:ext>
            </p:extLst>
          </p:nvPr>
        </p:nvGraphicFramePr>
        <p:xfrm>
          <a:off x="323528" y="3284984"/>
          <a:ext cx="4756448"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a:xfrm>
            <a:off x="2051720" y="1556792"/>
            <a:ext cx="3352800" cy="1252728"/>
          </a:xfrm>
        </p:spPr>
        <p:style>
          <a:lnRef idx="1">
            <a:schemeClr val="accent5"/>
          </a:lnRef>
          <a:fillRef idx="1002">
            <a:schemeClr val="lt1"/>
          </a:fillRef>
          <a:effectRef idx="2">
            <a:schemeClr val="accent5"/>
          </a:effectRef>
          <a:fontRef idx="minor">
            <a:schemeClr val="lt1"/>
          </a:fontRef>
        </p:style>
        <p:txBody>
          <a:bodyPr>
            <a:noAutofit/>
          </a:bodyPr>
          <a:lstStyle/>
          <a:p>
            <a:pPr algn="ctr"/>
            <a:r>
              <a:rPr lang="en-US" sz="3200" b="0" dirty="0" smtClean="0">
                <a:solidFill>
                  <a:schemeClr val="tx2">
                    <a:lumMod val="60000"/>
                    <a:lumOff val="40000"/>
                  </a:schemeClr>
                </a:solidFill>
                <a:latin typeface="Andalus" pitchFamily="18" charset="-78"/>
                <a:cs typeface="Andalus" pitchFamily="18" charset="-78"/>
              </a:rPr>
              <a:t/>
            </a:r>
            <a:br>
              <a:rPr lang="en-US" sz="3200" b="0" dirty="0" smtClean="0">
                <a:solidFill>
                  <a:schemeClr val="tx2">
                    <a:lumMod val="60000"/>
                    <a:lumOff val="40000"/>
                  </a:schemeClr>
                </a:solidFill>
                <a:latin typeface="Andalus" pitchFamily="18" charset="-78"/>
                <a:cs typeface="Andalus" pitchFamily="18" charset="-78"/>
              </a:rPr>
            </a:br>
            <a:r>
              <a:rPr lang="ar-SA" sz="3200" b="0" dirty="0" smtClean="0">
                <a:solidFill>
                  <a:schemeClr val="tx2">
                    <a:lumMod val="60000"/>
                    <a:lumOff val="40000"/>
                  </a:schemeClr>
                </a:solidFill>
                <a:latin typeface="Andalus" pitchFamily="18" charset="-78"/>
                <a:cs typeface="Andalus" pitchFamily="18" charset="-78"/>
              </a:rPr>
              <a:t>اسيا الصغرى </a:t>
            </a:r>
            <a:br>
              <a:rPr lang="ar-SA" sz="3200" b="0" dirty="0" smtClean="0">
                <a:solidFill>
                  <a:schemeClr val="tx2">
                    <a:lumMod val="60000"/>
                    <a:lumOff val="40000"/>
                  </a:schemeClr>
                </a:solidFill>
                <a:latin typeface="Andalus" pitchFamily="18" charset="-78"/>
                <a:cs typeface="Andalus" pitchFamily="18" charset="-78"/>
              </a:rPr>
            </a:br>
            <a:r>
              <a:rPr lang="ar-SA" sz="3200" dirty="0" smtClean="0">
                <a:solidFill>
                  <a:schemeClr val="tx2">
                    <a:lumMod val="60000"/>
                    <a:lumOff val="40000"/>
                  </a:schemeClr>
                </a:solidFill>
                <a:latin typeface="Andalus" pitchFamily="18" charset="-78"/>
                <a:cs typeface="Andalus" pitchFamily="18" charset="-78"/>
              </a:rPr>
              <a:t>(الحيثيين)</a:t>
            </a:r>
            <a:endParaRPr lang="ar-SA" sz="3200" b="0" dirty="0">
              <a:solidFill>
                <a:schemeClr val="tx2">
                  <a:lumMod val="60000"/>
                  <a:lumOff val="40000"/>
                </a:schemeClr>
              </a:solidFill>
              <a:latin typeface="Andalus" pitchFamily="18" charset="-78"/>
              <a:cs typeface="Andalus" pitchFamily="18" charset="-78"/>
            </a:endParaRPr>
          </a:p>
        </p:txBody>
      </p:sp>
      <p:sp>
        <p:nvSpPr>
          <p:cNvPr id="3" name="عنصر نائب للمحتوى 2"/>
          <p:cNvSpPr>
            <a:spLocks noGrp="1"/>
          </p:cNvSpPr>
          <p:nvPr>
            <p:ph idx="1"/>
          </p:nvPr>
        </p:nvSpPr>
        <p:spPr>
          <a:xfrm>
            <a:off x="5364088" y="3212976"/>
            <a:ext cx="3191950" cy="3024336"/>
          </a:xfrm>
        </p:spPr>
        <p:txBody>
          <a:bodyPr>
            <a:normAutofit/>
          </a:bodyPr>
          <a:lstStyle/>
          <a:p>
            <a:pPr>
              <a:buFont typeface="Wingdings" panose="05000000000000000000" pitchFamily="2" charset="2"/>
              <a:buChar char="q"/>
            </a:pPr>
            <a:r>
              <a:rPr lang="ar-SA" dirty="0" smtClean="0"/>
              <a:t> اصلهم .</a:t>
            </a:r>
          </a:p>
          <a:p>
            <a:pPr>
              <a:buFont typeface="Wingdings" panose="05000000000000000000" pitchFamily="2" charset="2"/>
              <a:buChar char="q"/>
            </a:pPr>
            <a:r>
              <a:rPr lang="ar-SA" dirty="0" smtClean="0"/>
              <a:t>النواحي الاجتماعية ( الاسرة)</a:t>
            </a:r>
          </a:p>
          <a:p>
            <a:pPr>
              <a:buFont typeface="Wingdings" panose="05000000000000000000" pitchFamily="2" charset="2"/>
              <a:buChar char="q"/>
            </a:pPr>
            <a:r>
              <a:rPr lang="ar-SA" dirty="0"/>
              <a:t> </a:t>
            </a:r>
            <a:r>
              <a:rPr lang="ar-SA" dirty="0" smtClean="0"/>
              <a:t>النواحي السياسية </a:t>
            </a:r>
          </a:p>
          <a:p>
            <a:pPr>
              <a:buFont typeface="Wingdings" panose="05000000000000000000" pitchFamily="2" charset="2"/>
              <a:buChar char="q"/>
            </a:pPr>
            <a:r>
              <a:rPr lang="ar-SA" dirty="0" smtClean="0"/>
              <a:t>النواحي العسكرية</a:t>
            </a:r>
          </a:p>
          <a:p>
            <a:pPr>
              <a:buFont typeface="Wingdings" panose="05000000000000000000" pitchFamily="2" charset="2"/>
              <a:buChar char="q"/>
            </a:pPr>
            <a:r>
              <a:rPr lang="ar-SA" dirty="0"/>
              <a:t> </a:t>
            </a:r>
            <a:r>
              <a:rPr lang="ar-SA" dirty="0" smtClean="0"/>
              <a:t>النواحي الدنية </a:t>
            </a:r>
          </a:p>
          <a:p>
            <a:pPr>
              <a:buFont typeface="Wingdings" panose="05000000000000000000" pitchFamily="2" charset="2"/>
              <a:buChar char="q"/>
            </a:pPr>
            <a:r>
              <a:rPr lang="ar-SA" dirty="0" smtClean="0"/>
              <a:t>الحياة الاقتصادية </a:t>
            </a:r>
          </a:p>
          <a:p>
            <a:pPr>
              <a:buFont typeface="Wingdings" panose="05000000000000000000" pitchFamily="2" charset="2"/>
              <a:buChar char="q"/>
            </a:pPr>
            <a:r>
              <a:rPr lang="ar-SA" dirty="0"/>
              <a:t> </a:t>
            </a:r>
            <a:r>
              <a:rPr lang="ar-SA" dirty="0" smtClean="0"/>
              <a:t>العلوم والفنون </a:t>
            </a:r>
          </a:p>
          <a:p>
            <a:pPr>
              <a:buFont typeface="Wingdings" panose="05000000000000000000" pitchFamily="2" charset="2"/>
              <a:buChar char="q"/>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489630798"/>
              </p:ext>
            </p:extLst>
          </p:nvPr>
        </p:nvGraphicFramePr>
        <p:xfrm>
          <a:off x="611560" y="2060848"/>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p:style>
          <a:lnRef idx="2">
            <a:schemeClr val="accent2"/>
          </a:lnRef>
          <a:fillRef idx="1002">
            <a:schemeClr val="lt2"/>
          </a:fillRef>
          <a:effectRef idx="0">
            <a:schemeClr val="accent2"/>
          </a:effectRef>
          <a:fontRef idx="minor">
            <a:schemeClr val="dk1"/>
          </a:fontRef>
        </p:style>
        <p:txBody>
          <a:bodyPr>
            <a:noAutofit/>
          </a:bodyPr>
          <a:lstStyle/>
          <a:p>
            <a:pPr algn="ctr"/>
            <a:r>
              <a:rPr lang="ar-SA" sz="5400" dirty="0" smtClean="0">
                <a:solidFill>
                  <a:schemeClr val="tx2">
                    <a:lumMod val="60000"/>
                    <a:lumOff val="40000"/>
                  </a:schemeClr>
                </a:solidFill>
                <a:latin typeface="Simplified Arabic" panose="02020603050405020304" pitchFamily="18" charset="-78"/>
                <a:cs typeface="Simplified Arabic" panose="02020603050405020304" pitchFamily="18" charset="-78"/>
              </a:rPr>
              <a:t>ال</a:t>
            </a:r>
            <a:r>
              <a:rPr lang="ar-SA" sz="5400" b="0" dirty="0" smtClean="0">
                <a:solidFill>
                  <a:schemeClr val="tx2">
                    <a:lumMod val="60000"/>
                    <a:lumOff val="40000"/>
                  </a:schemeClr>
                </a:solidFill>
                <a:latin typeface="Simplified Arabic" panose="02020603050405020304" pitchFamily="18" charset="-78"/>
                <a:cs typeface="Simplified Arabic" panose="02020603050405020304" pitchFamily="18" charset="-78"/>
              </a:rPr>
              <a:t>حيثيين</a:t>
            </a:r>
            <a:endParaRPr lang="ar-SA" sz="4800" dirty="0">
              <a:latin typeface="Simplified Arabic" panose="02020603050405020304" pitchFamily="18" charset="-78"/>
              <a:cs typeface="Simplified Arabic" panose="02020603050405020304"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68259384"/>
              </p:ext>
            </p:extLst>
          </p:nvPr>
        </p:nvGraphicFramePr>
        <p:xfrm>
          <a:off x="872067" y="1988840"/>
          <a:ext cx="7588365"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algn="ctr"/>
            <a:r>
              <a:rPr lang="ar-IQ" sz="3600" dirty="0" smtClean="0">
                <a:solidFill>
                  <a:schemeClr val="tx1">
                    <a:lumMod val="85000"/>
                    <a:lumOff val="15000"/>
                  </a:schemeClr>
                </a:solidFill>
                <a:latin typeface="Traditional Arabic" pitchFamily="18" charset="-78"/>
                <a:cs typeface="Traditional Arabic" pitchFamily="18" charset="-78"/>
              </a:rPr>
              <a:t/>
            </a:r>
            <a:br>
              <a:rPr lang="ar-IQ" sz="3600" dirty="0" smtClean="0">
                <a:solidFill>
                  <a:schemeClr val="tx1">
                    <a:lumMod val="85000"/>
                    <a:lumOff val="15000"/>
                  </a:schemeClr>
                </a:solidFill>
                <a:latin typeface="Traditional Arabic" pitchFamily="18" charset="-78"/>
                <a:cs typeface="Traditional Arabic" pitchFamily="18" charset="-78"/>
              </a:rPr>
            </a:br>
            <a:r>
              <a:rPr lang="ar-SA" sz="3600" dirty="0" smtClean="0">
                <a:solidFill>
                  <a:schemeClr val="tx1">
                    <a:lumMod val="85000"/>
                    <a:lumOff val="15000"/>
                  </a:schemeClr>
                </a:solidFill>
                <a:latin typeface="Traditional Arabic" pitchFamily="18" charset="-78"/>
                <a:cs typeface="Traditional Arabic" pitchFamily="18" charset="-78"/>
              </a:rPr>
              <a:t/>
            </a:r>
            <a:br>
              <a:rPr lang="ar-SA" sz="3600" dirty="0" smtClean="0">
                <a:solidFill>
                  <a:schemeClr val="tx1">
                    <a:lumMod val="85000"/>
                    <a:lumOff val="15000"/>
                  </a:schemeClr>
                </a:solidFill>
                <a:latin typeface="Traditional Arabic" pitchFamily="18" charset="-78"/>
                <a:cs typeface="Traditional Arabic" pitchFamily="18" charset="-78"/>
              </a:rPr>
            </a:br>
            <a:r>
              <a:rPr lang="ar-SA" sz="4000" dirty="0" smtClean="0">
                <a:solidFill>
                  <a:schemeClr val="tx1">
                    <a:lumMod val="85000"/>
                    <a:lumOff val="15000"/>
                  </a:schemeClr>
                </a:solidFill>
                <a:latin typeface="Simplified Arabic" panose="02020603050405020304" pitchFamily="18" charset="-78"/>
                <a:cs typeface="Simplified Arabic" panose="02020603050405020304" pitchFamily="18" charset="-78"/>
              </a:rPr>
              <a:t>الحيثيين</a:t>
            </a:r>
            <a:r>
              <a:rPr lang="ar-IQ" sz="4000" dirty="0" smtClean="0">
                <a:solidFill>
                  <a:schemeClr val="tx1">
                    <a:lumMod val="85000"/>
                    <a:lumOff val="15000"/>
                  </a:schemeClr>
                </a:solidFill>
                <a:latin typeface="Simplified Arabic" panose="02020603050405020304" pitchFamily="18" charset="-78"/>
                <a:cs typeface="Simplified Arabic" panose="02020603050405020304" pitchFamily="18" charset="-78"/>
              </a:rPr>
              <a:t/>
            </a:r>
            <a:br>
              <a:rPr lang="ar-IQ" sz="4000" dirty="0" smtClean="0">
                <a:solidFill>
                  <a:schemeClr val="tx1">
                    <a:lumMod val="85000"/>
                    <a:lumOff val="15000"/>
                  </a:schemeClr>
                </a:solidFill>
                <a:latin typeface="Simplified Arabic" panose="02020603050405020304" pitchFamily="18" charset="-78"/>
                <a:cs typeface="Simplified Arabic" panose="02020603050405020304" pitchFamily="18" charset="-78"/>
              </a:rPr>
            </a:br>
            <a:r>
              <a:rPr lang="ar-IQ" sz="4000" dirty="0" smtClean="0">
                <a:solidFill>
                  <a:schemeClr val="tx1">
                    <a:lumMod val="85000"/>
                    <a:lumOff val="15000"/>
                  </a:schemeClr>
                </a:solidFill>
                <a:latin typeface="Traditional Arabic" pitchFamily="18" charset="-78"/>
                <a:cs typeface="Traditional Arabic" pitchFamily="18" charset="-78"/>
              </a:rPr>
              <a:t/>
            </a:r>
            <a:br>
              <a:rPr lang="ar-IQ" sz="4000" dirty="0" smtClean="0">
                <a:solidFill>
                  <a:schemeClr val="tx1">
                    <a:lumMod val="85000"/>
                    <a:lumOff val="15000"/>
                  </a:schemeClr>
                </a:solidFill>
                <a:latin typeface="Traditional Arabic" pitchFamily="18" charset="-78"/>
                <a:cs typeface="Traditional Arabic" pitchFamily="18" charset="-78"/>
              </a:rPr>
            </a:br>
            <a:endParaRPr lang="ar-SA" sz="4000" dirty="0">
              <a:solidFill>
                <a:schemeClr val="tx1">
                  <a:lumMod val="85000"/>
                  <a:lumOff val="1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20814060">
            <a:off x="1535823" y="477104"/>
            <a:ext cx="3673244" cy="1031125"/>
          </a:xfrm>
        </p:spPr>
        <p:style>
          <a:lnRef idx="2">
            <a:schemeClr val="accent2"/>
          </a:lnRef>
          <a:fillRef idx="1">
            <a:schemeClr val="lt1"/>
          </a:fillRef>
          <a:effectRef idx="0">
            <a:schemeClr val="accent2"/>
          </a:effectRef>
          <a:fontRef idx="minor">
            <a:schemeClr val="dk1"/>
          </a:fontRef>
        </p:style>
        <p:txBody>
          <a:bodyPr>
            <a:normAutofit/>
          </a:bodyPr>
          <a:lstStyle/>
          <a:p>
            <a:pPr lvl="0" algn="ctr"/>
            <a:r>
              <a:rPr lang="ar-SA" sz="6000" dirty="0" smtClean="0">
                <a:solidFill>
                  <a:schemeClr val="tx2">
                    <a:lumMod val="60000"/>
                    <a:lumOff val="40000"/>
                  </a:schemeClr>
                </a:solidFill>
                <a:latin typeface="Traditional Arabic" pitchFamily="18" charset="-78"/>
                <a:cs typeface="Traditional Arabic" pitchFamily="18" charset="-78"/>
              </a:rPr>
              <a:t>الحيثيين</a:t>
            </a:r>
            <a:endParaRPr lang="ar-SA" sz="6000" dirty="0">
              <a:solidFill>
                <a:schemeClr val="tx2">
                  <a:lumMod val="60000"/>
                  <a:lumOff val="40000"/>
                </a:schemeClr>
              </a:solidFill>
              <a:latin typeface="Traditional Arabic" pitchFamily="18" charset="-78"/>
              <a:cs typeface="Traditional Arabic" pitchFamily="18" charset="-78"/>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61650446"/>
              </p:ext>
            </p:extLst>
          </p:nvPr>
        </p:nvGraphicFramePr>
        <p:xfrm>
          <a:off x="467544" y="2492896"/>
          <a:ext cx="8280920" cy="3593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7772400" cy="936104"/>
          </a:xfrm>
          <a:solidFill>
            <a:schemeClr val="bg1"/>
          </a:solidFill>
        </p:spPr>
        <p:txBody>
          <a:bodyPr>
            <a:noAutofit/>
          </a:bodyPr>
          <a:lstStyle/>
          <a:p>
            <a:pPr algn="ctr"/>
            <a:r>
              <a:rPr lang="ar-SA" sz="6600" dirty="0" smtClean="0">
                <a:solidFill>
                  <a:schemeClr val="accent3">
                    <a:lumMod val="75000"/>
                  </a:schemeClr>
                </a:solidFill>
                <a:latin typeface="Arabic Typesetting" panose="03020402040406030203" pitchFamily="66" charset="-78"/>
                <a:cs typeface="Arabic Typesetting" panose="03020402040406030203" pitchFamily="66" charset="-78"/>
              </a:rPr>
              <a:t>الحيثيين</a:t>
            </a:r>
            <a:endParaRPr lang="ar-SA" sz="6600" dirty="0">
              <a:solidFill>
                <a:schemeClr val="accent3">
                  <a:lumMod val="75000"/>
                </a:schemeClr>
              </a:solidFill>
              <a:latin typeface="Arabic Typesetting" panose="03020402040406030203" pitchFamily="66" charset="-78"/>
              <a:cs typeface="Arabic Typesetting" panose="03020402040406030203" pitchFamily="66" charset="-78"/>
            </a:endParaRPr>
          </a:p>
        </p:txBody>
      </p:sp>
      <p:sp>
        <p:nvSpPr>
          <p:cNvPr id="7" name="عنوان فرعي 6"/>
          <p:cNvSpPr>
            <a:spLocks noGrp="1"/>
          </p:cNvSpPr>
          <p:nvPr>
            <p:ph type="subTitle" idx="1"/>
          </p:nvPr>
        </p:nvSpPr>
        <p:spPr>
          <a:xfrm>
            <a:off x="323528" y="1484784"/>
            <a:ext cx="7992888" cy="1224135"/>
          </a:xfrm>
        </p:spPr>
        <p:txBody>
          <a:bodyPr>
            <a:normAutofit/>
          </a:bodyPr>
          <a:lstStyle/>
          <a:p>
            <a:pPr algn="r"/>
            <a:r>
              <a:rPr lang="ar-SA" dirty="0" smtClean="0"/>
              <a:t>رغم سيطرة رب الاسرة وسلطته على زوجته وله حق تقرير مصيرها إذا ارتكبت خيانة زوجية .</a:t>
            </a:r>
          </a:p>
          <a:p>
            <a:pPr algn="r"/>
            <a:r>
              <a:rPr lang="ar-SA" dirty="0"/>
              <a:t> </a:t>
            </a:r>
            <a:r>
              <a:rPr lang="ar-SA" dirty="0" smtClean="0"/>
              <a:t>   ومع فأن المرأة في بعض اجزاء اسيا الصغرى كانت تتمتع ببعض الامتيازات الخاصة التي كانت ترجع على الارجح الى بقايا ( </a:t>
            </a:r>
            <a:r>
              <a:rPr lang="ar-SA" sz="2400" dirty="0" smtClean="0">
                <a:solidFill>
                  <a:srgbClr val="7030A0"/>
                </a:solidFill>
              </a:rPr>
              <a:t>نظام أموي </a:t>
            </a:r>
            <a:r>
              <a:rPr lang="ar-SA" dirty="0" smtClean="0"/>
              <a:t>)</a:t>
            </a:r>
          </a:p>
          <a:p>
            <a:pPr algn="r"/>
            <a:endParaRPr lang="ar-SA" dirty="0" smtClean="0"/>
          </a:p>
          <a:p>
            <a:endParaRPr lang="ar-SA" dirty="0"/>
          </a:p>
        </p:txBody>
      </p:sp>
      <p:grpSp>
        <p:nvGrpSpPr>
          <p:cNvPr id="1036" name="مجموعة 1035"/>
          <p:cNvGrpSpPr/>
          <p:nvPr/>
        </p:nvGrpSpPr>
        <p:grpSpPr>
          <a:xfrm>
            <a:off x="1115616" y="2781873"/>
            <a:ext cx="6984776" cy="3598360"/>
            <a:chOff x="1666592" y="2781873"/>
            <a:chExt cx="5130762" cy="3598360"/>
          </a:xfrm>
        </p:grpSpPr>
        <p:sp>
          <p:nvSpPr>
            <p:cNvPr id="1037" name="شكل حر 1036"/>
            <p:cNvSpPr/>
            <p:nvPr/>
          </p:nvSpPr>
          <p:spPr>
            <a:xfrm rot="2563076">
              <a:off x="3421181" y="5303268"/>
              <a:ext cx="543058" cy="42626"/>
            </a:xfrm>
            <a:custGeom>
              <a:avLst/>
              <a:gdLst/>
              <a:ahLst/>
              <a:cxnLst/>
              <a:rect l="0" t="0" r="0" b="0"/>
              <a:pathLst>
                <a:path>
                  <a:moveTo>
                    <a:pt x="0" y="21313"/>
                  </a:moveTo>
                  <a:lnTo>
                    <a:pt x="543058" y="2131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38" name="شكل حر 1037"/>
            <p:cNvSpPr/>
            <p:nvPr/>
          </p:nvSpPr>
          <p:spPr>
            <a:xfrm>
              <a:off x="3493217" y="4559740"/>
              <a:ext cx="604204" cy="42626"/>
            </a:xfrm>
            <a:custGeom>
              <a:avLst/>
              <a:gdLst/>
              <a:ahLst/>
              <a:cxnLst/>
              <a:rect l="0" t="0" r="0" b="0"/>
              <a:pathLst>
                <a:path>
                  <a:moveTo>
                    <a:pt x="0" y="21313"/>
                  </a:moveTo>
                  <a:lnTo>
                    <a:pt x="604204" y="2131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39" name="شكل حر 1038"/>
            <p:cNvSpPr/>
            <p:nvPr/>
          </p:nvSpPr>
          <p:spPr>
            <a:xfrm rot="19036924">
              <a:off x="3421181" y="3816212"/>
              <a:ext cx="543058" cy="42626"/>
            </a:xfrm>
            <a:custGeom>
              <a:avLst/>
              <a:gdLst/>
              <a:ahLst/>
              <a:cxnLst/>
              <a:rect l="0" t="0" r="0" b="0"/>
              <a:pathLst>
                <a:path>
                  <a:moveTo>
                    <a:pt x="0" y="21313"/>
                  </a:moveTo>
                  <a:lnTo>
                    <a:pt x="543058" y="2131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40" name="شكل بيضاوي 1039"/>
            <p:cNvSpPr/>
            <p:nvPr/>
          </p:nvSpPr>
          <p:spPr>
            <a:xfrm>
              <a:off x="1666592" y="3693866"/>
              <a:ext cx="1730726" cy="173072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1" name="شكل حر 1040"/>
            <p:cNvSpPr/>
            <p:nvPr/>
          </p:nvSpPr>
          <p:spPr>
            <a:xfrm>
              <a:off x="3754457" y="2852936"/>
              <a:ext cx="2473727" cy="967372"/>
            </a:xfrm>
            <a:custGeom>
              <a:avLst/>
              <a:gdLst>
                <a:gd name="connsiteX0" fmla="*/ 0 w 1038435"/>
                <a:gd name="connsiteY0" fmla="*/ 519218 h 1038435"/>
                <a:gd name="connsiteX1" fmla="*/ 519218 w 1038435"/>
                <a:gd name="connsiteY1" fmla="*/ 0 h 1038435"/>
                <a:gd name="connsiteX2" fmla="*/ 1038436 w 1038435"/>
                <a:gd name="connsiteY2" fmla="*/ 519218 h 1038435"/>
                <a:gd name="connsiteX3" fmla="*/ 519218 w 1038435"/>
                <a:gd name="connsiteY3" fmla="*/ 1038436 h 1038435"/>
                <a:gd name="connsiteX4" fmla="*/ 0 w 1038435"/>
                <a:gd name="connsiteY4" fmla="*/ 519218 h 1038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435" h="1038435">
                  <a:moveTo>
                    <a:pt x="0" y="519218"/>
                  </a:moveTo>
                  <a:cubicBezTo>
                    <a:pt x="0" y="232462"/>
                    <a:pt x="232462" y="0"/>
                    <a:pt x="519218" y="0"/>
                  </a:cubicBezTo>
                  <a:cubicBezTo>
                    <a:pt x="805974" y="0"/>
                    <a:pt x="1038436" y="232462"/>
                    <a:pt x="1038436" y="519218"/>
                  </a:cubicBezTo>
                  <a:cubicBezTo>
                    <a:pt x="1038436" y="805974"/>
                    <a:pt x="805974" y="1038436"/>
                    <a:pt x="519218" y="1038436"/>
                  </a:cubicBezTo>
                  <a:cubicBezTo>
                    <a:pt x="232462" y="1038436"/>
                    <a:pt x="0" y="805974"/>
                    <a:pt x="0" y="5192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855" tIns="169855" rIns="169855" bIns="169855" numCol="1" spcCol="1270" anchor="ctr" anchorCtr="0">
              <a:noAutofit/>
            </a:bodyPr>
            <a:lstStyle/>
            <a:p>
              <a:pPr lvl="0" algn="ctr" defTabSz="1244600" rtl="1">
                <a:lnSpc>
                  <a:spcPct val="90000"/>
                </a:lnSpc>
                <a:spcBef>
                  <a:spcPct val="0"/>
                </a:spcBef>
                <a:spcAft>
                  <a:spcPct val="35000"/>
                </a:spcAft>
              </a:pPr>
              <a:r>
                <a:rPr lang="ar-SA" kern="1200" dirty="0" smtClean="0">
                  <a:solidFill>
                    <a:srgbClr val="FFFF00"/>
                  </a:solidFill>
                </a:rPr>
                <a:t>الملكة الوالدة بالذات كانت تمتع بدرجة كبيرة من الاستقلال وكان لها مكانة خاصة ولها من الالقاب ما تحتفظ به من طوال حياتها  </a:t>
              </a:r>
              <a:endParaRPr lang="ar-SA" kern="1200" dirty="0">
                <a:solidFill>
                  <a:srgbClr val="FFFF00"/>
                </a:solidFill>
              </a:endParaRPr>
            </a:p>
          </p:txBody>
        </p:sp>
        <p:sp>
          <p:nvSpPr>
            <p:cNvPr id="1042" name="شكل حر 1041"/>
            <p:cNvSpPr/>
            <p:nvPr/>
          </p:nvSpPr>
          <p:spPr>
            <a:xfrm>
              <a:off x="4896736" y="2781873"/>
              <a:ext cx="1557653" cy="1038435"/>
            </a:xfrm>
            <a:custGeom>
              <a:avLst/>
              <a:gdLst>
                <a:gd name="connsiteX0" fmla="*/ 0 w 1557653"/>
                <a:gd name="connsiteY0" fmla="*/ 0 h 1038435"/>
                <a:gd name="connsiteX1" fmla="*/ 1557653 w 1557653"/>
                <a:gd name="connsiteY1" fmla="*/ 0 h 1038435"/>
                <a:gd name="connsiteX2" fmla="*/ 1557653 w 1557653"/>
                <a:gd name="connsiteY2" fmla="*/ 1038435 h 1038435"/>
                <a:gd name="connsiteX3" fmla="*/ 0 w 1557653"/>
                <a:gd name="connsiteY3" fmla="*/ 1038435 h 1038435"/>
                <a:gd name="connsiteX4" fmla="*/ 0 w 1557653"/>
                <a:gd name="connsiteY4" fmla="*/ 0 h 1038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653" h="1038435">
                  <a:moveTo>
                    <a:pt x="0" y="0"/>
                  </a:moveTo>
                  <a:lnTo>
                    <a:pt x="1557653" y="0"/>
                  </a:lnTo>
                  <a:lnTo>
                    <a:pt x="1557653" y="1038435"/>
                  </a:lnTo>
                  <a:lnTo>
                    <a:pt x="0" y="1038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r" defTabSz="1600200" rtl="1">
                <a:lnSpc>
                  <a:spcPct val="90000"/>
                </a:lnSpc>
                <a:spcBef>
                  <a:spcPct val="0"/>
                </a:spcBef>
                <a:spcAft>
                  <a:spcPct val="15000"/>
                </a:spcAft>
                <a:buChar char="••"/>
              </a:pPr>
              <a:endParaRPr lang="ar-SA" sz="3600" kern="1200"/>
            </a:p>
            <a:p>
              <a:pPr marL="285750" lvl="1" indent="-285750" algn="r" defTabSz="1600200" rtl="1">
                <a:lnSpc>
                  <a:spcPct val="90000"/>
                </a:lnSpc>
                <a:spcBef>
                  <a:spcPct val="0"/>
                </a:spcBef>
                <a:spcAft>
                  <a:spcPct val="15000"/>
                </a:spcAft>
                <a:buChar char="••"/>
              </a:pPr>
              <a:endParaRPr lang="ar-SA" sz="3600" kern="1200" dirty="0"/>
            </a:p>
          </p:txBody>
        </p:sp>
        <p:sp>
          <p:nvSpPr>
            <p:cNvPr id="1043" name="شكل حر 1042"/>
            <p:cNvSpPr/>
            <p:nvPr/>
          </p:nvSpPr>
          <p:spPr>
            <a:xfrm>
              <a:off x="4097422" y="4061836"/>
              <a:ext cx="2130761" cy="1038435"/>
            </a:xfrm>
            <a:custGeom>
              <a:avLst/>
              <a:gdLst>
                <a:gd name="connsiteX0" fmla="*/ 0 w 1038435"/>
                <a:gd name="connsiteY0" fmla="*/ 519218 h 1038435"/>
                <a:gd name="connsiteX1" fmla="*/ 519218 w 1038435"/>
                <a:gd name="connsiteY1" fmla="*/ 0 h 1038435"/>
                <a:gd name="connsiteX2" fmla="*/ 1038436 w 1038435"/>
                <a:gd name="connsiteY2" fmla="*/ 519218 h 1038435"/>
                <a:gd name="connsiteX3" fmla="*/ 519218 w 1038435"/>
                <a:gd name="connsiteY3" fmla="*/ 1038436 h 1038435"/>
                <a:gd name="connsiteX4" fmla="*/ 0 w 1038435"/>
                <a:gd name="connsiteY4" fmla="*/ 519218 h 1038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435" h="1038435">
                  <a:moveTo>
                    <a:pt x="0" y="519218"/>
                  </a:moveTo>
                  <a:cubicBezTo>
                    <a:pt x="0" y="232462"/>
                    <a:pt x="232462" y="0"/>
                    <a:pt x="519218" y="0"/>
                  </a:cubicBezTo>
                  <a:cubicBezTo>
                    <a:pt x="805974" y="0"/>
                    <a:pt x="1038436" y="232462"/>
                    <a:pt x="1038436" y="519218"/>
                  </a:cubicBezTo>
                  <a:cubicBezTo>
                    <a:pt x="1038436" y="805974"/>
                    <a:pt x="805974" y="1038436"/>
                    <a:pt x="519218" y="1038436"/>
                  </a:cubicBezTo>
                  <a:cubicBezTo>
                    <a:pt x="232462" y="1038436"/>
                    <a:pt x="0" y="805974"/>
                    <a:pt x="0" y="5192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855" tIns="169855" rIns="169855" bIns="169855" numCol="1" spcCol="1270" anchor="ctr" anchorCtr="0">
              <a:noAutofit/>
            </a:bodyPr>
            <a:lstStyle/>
            <a:p>
              <a:pPr lvl="0" algn="ctr" defTabSz="1244600" rtl="1">
                <a:lnSpc>
                  <a:spcPct val="90000"/>
                </a:lnSpc>
                <a:spcBef>
                  <a:spcPct val="0"/>
                </a:spcBef>
                <a:spcAft>
                  <a:spcPct val="35000"/>
                </a:spcAft>
              </a:pPr>
              <a:r>
                <a:rPr lang="ar-SA" dirty="0" smtClean="0">
                  <a:solidFill>
                    <a:srgbClr val="7030A0"/>
                  </a:solidFill>
                </a:rPr>
                <a:t>تمتع بشخصية قوية لذلك تتسبب بالمتاعب لابنها الحاكم ، اذا كان زوجها على قيد الحياة فهي تلعب دور كبير في شؤون الدولة </a:t>
              </a:r>
              <a:endParaRPr lang="ar-SA" kern="1200" dirty="0">
                <a:solidFill>
                  <a:srgbClr val="7030A0"/>
                </a:solidFill>
              </a:endParaRPr>
            </a:p>
          </p:txBody>
        </p:sp>
        <p:sp>
          <p:nvSpPr>
            <p:cNvPr id="1044" name="شكل حر 1043"/>
            <p:cNvSpPr/>
            <p:nvPr/>
          </p:nvSpPr>
          <p:spPr>
            <a:xfrm>
              <a:off x="5239701" y="4061836"/>
              <a:ext cx="1557653" cy="1038435"/>
            </a:xfrm>
            <a:custGeom>
              <a:avLst/>
              <a:gdLst>
                <a:gd name="connsiteX0" fmla="*/ 0 w 1557653"/>
                <a:gd name="connsiteY0" fmla="*/ 0 h 1038435"/>
                <a:gd name="connsiteX1" fmla="*/ 1557653 w 1557653"/>
                <a:gd name="connsiteY1" fmla="*/ 0 h 1038435"/>
                <a:gd name="connsiteX2" fmla="*/ 1557653 w 1557653"/>
                <a:gd name="connsiteY2" fmla="*/ 1038435 h 1038435"/>
                <a:gd name="connsiteX3" fmla="*/ 0 w 1557653"/>
                <a:gd name="connsiteY3" fmla="*/ 1038435 h 1038435"/>
                <a:gd name="connsiteX4" fmla="*/ 0 w 1557653"/>
                <a:gd name="connsiteY4" fmla="*/ 0 h 1038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653" h="1038435">
                  <a:moveTo>
                    <a:pt x="0" y="0"/>
                  </a:moveTo>
                  <a:lnTo>
                    <a:pt x="1557653" y="0"/>
                  </a:lnTo>
                  <a:lnTo>
                    <a:pt x="1557653" y="1038435"/>
                  </a:lnTo>
                  <a:lnTo>
                    <a:pt x="0" y="1038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r" defTabSz="1600200" rtl="1">
                <a:lnSpc>
                  <a:spcPct val="90000"/>
                </a:lnSpc>
                <a:spcBef>
                  <a:spcPct val="0"/>
                </a:spcBef>
                <a:spcAft>
                  <a:spcPct val="15000"/>
                </a:spcAft>
                <a:buChar char="••"/>
              </a:pPr>
              <a:endParaRPr lang="ar-SA" sz="3600" kern="1200" dirty="0"/>
            </a:p>
            <a:p>
              <a:pPr marL="285750" lvl="1" indent="-285750" algn="r" defTabSz="1600200" rtl="1">
                <a:lnSpc>
                  <a:spcPct val="90000"/>
                </a:lnSpc>
                <a:spcBef>
                  <a:spcPct val="0"/>
                </a:spcBef>
                <a:spcAft>
                  <a:spcPct val="15000"/>
                </a:spcAft>
                <a:buChar char="••"/>
              </a:pPr>
              <a:endParaRPr lang="ar-SA" sz="3600" kern="1200"/>
            </a:p>
          </p:txBody>
        </p:sp>
        <p:sp>
          <p:nvSpPr>
            <p:cNvPr id="1045" name="شكل حر 1044"/>
            <p:cNvSpPr/>
            <p:nvPr/>
          </p:nvSpPr>
          <p:spPr>
            <a:xfrm>
              <a:off x="4213264" y="5341798"/>
              <a:ext cx="2182120" cy="1038435"/>
            </a:xfrm>
            <a:custGeom>
              <a:avLst/>
              <a:gdLst>
                <a:gd name="connsiteX0" fmla="*/ 0 w 1038435"/>
                <a:gd name="connsiteY0" fmla="*/ 519218 h 1038435"/>
                <a:gd name="connsiteX1" fmla="*/ 519218 w 1038435"/>
                <a:gd name="connsiteY1" fmla="*/ 0 h 1038435"/>
                <a:gd name="connsiteX2" fmla="*/ 1038436 w 1038435"/>
                <a:gd name="connsiteY2" fmla="*/ 519218 h 1038435"/>
                <a:gd name="connsiteX3" fmla="*/ 519218 w 1038435"/>
                <a:gd name="connsiteY3" fmla="*/ 1038436 h 1038435"/>
                <a:gd name="connsiteX4" fmla="*/ 0 w 1038435"/>
                <a:gd name="connsiteY4" fmla="*/ 519218 h 1038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435" h="1038435">
                  <a:moveTo>
                    <a:pt x="0" y="519218"/>
                  </a:moveTo>
                  <a:cubicBezTo>
                    <a:pt x="0" y="232462"/>
                    <a:pt x="232462" y="0"/>
                    <a:pt x="519218" y="0"/>
                  </a:cubicBezTo>
                  <a:cubicBezTo>
                    <a:pt x="805974" y="0"/>
                    <a:pt x="1038436" y="232462"/>
                    <a:pt x="1038436" y="519218"/>
                  </a:cubicBezTo>
                  <a:cubicBezTo>
                    <a:pt x="1038436" y="805974"/>
                    <a:pt x="805974" y="1038436"/>
                    <a:pt x="519218" y="1038436"/>
                  </a:cubicBezTo>
                  <a:cubicBezTo>
                    <a:pt x="232462" y="1038436"/>
                    <a:pt x="0" y="805974"/>
                    <a:pt x="0" y="5192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855" tIns="169855" rIns="169855" bIns="169855" numCol="1" spcCol="1270" anchor="ctr" anchorCtr="0">
              <a:noAutofit/>
            </a:bodyPr>
            <a:lstStyle/>
            <a:p>
              <a:pPr lvl="0" algn="ctr" defTabSz="1244600" rtl="1">
                <a:lnSpc>
                  <a:spcPct val="90000"/>
                </a:lnSpc>
                <a:spcBef>
                  <a:spcPct val="0"/>
                </a:spcBef>
                <a:spcAft>
                  <a:spcPct val="35000"/>
                </a:spcAft>
              </a:pPr>
              <a:r>
                <a:rPr lang="ar-SA" kern="1200" dirty="0" smtClean="0">
                  <a:solidFill>
                    <a:srgbClr val="FF0000"/>
                  </a:solidFill>
                </a:rPr>
                <a:t>كانت تذكر مع زوجها في كل الوثائق الرسمية وقد تشترك في القيام بالطقوس الدينية  الرسمية ايضاَ</a:t>
              </a:r>
              <a:endParaRPr lang="ar-SA" kern="1200" dirty="0">
                <a:solidFill>
                  <a:srgbClr val="FF0000"/>
                </a:solidFill>
              </a:endParaRPr>
            </a:p>
          </p:txBody>
        </p:sp>
        <p:sp>
          <p:nvSpPr>
            <p:cNvPr id="1046" name="شكل حر 1045"/>
            <p:cNvSpPr/>
            <p:nvPr/>
          </p:nvSpPr>
          <p:spPr>
            <a:xfrm>
              <a:off x="4896736" y="5341798"/>
              <a:ext cx="1557653" cy="1038435"/>
            </a:xfrm>
            <a:custGeom>
              <a:avLst/>
              <a:gdLst>
                <a:gd name="connsiteX0" fmla="*/ 0 w 1557653"/>
                <a:gd name="connsiteY0" fmla="*/ 0 h 1038435"/>
                <a:gd name="connsiteX1" fmla="*/ 1557653 w 1557653"/>
                <a:gd name="connsiteY1" fmla="*/ 0 h 1038435"/>
                <a:gd name="connsiteX2" fmla="*/ 1557653 w 1557653"/>
                <a:gd name="connsiteY2" fmla="*/ 1038435 h 1038435"/>
                <a:gd name="connsiteX3" fmla="*/ 0 w 1557653"/>
                <a:gd name="connsiteY3" fmla="*/ 1038435 h 1038435"/>
                <a:gd name="connsiteX4" fmla="*/ 0 w 1557653"/>
                <a:gd name="connsiteY4" fmla="*/ 0 h 1038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653" h="1038435">
                  <a:moveTo>
                    <a:pt x="0" y="0"/>
                  </a:moveTo>
                  <a:lnTo>
                    <a:pt x="1557653" y="0"/>
                  </a:lnTo>
                  <a:lnTo>
                    <a:pt x="1557653" y="1038435"/>
                  </a:lnTo>
                  <a:lnTo>
                    <a:pt x="0" y="1038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r" defTabSz="1600200" rtl="1">
                <a:lnSpc>
                  <a:spcPct val="90000"/>
                </a:lnSpc>
                <a:spcBef>
                  <a:spcPct val="0"/>
                </a:spcBef>
                <a:spcAft>
                  <a:spcPct val="15000"/>
                </a:spcAft>
                <a:buChar char="••"/>
              </a:pPr>
              <a:endParaRPr lang="ar-SA" sz="3600" kern="1200"/>
            </a:p>
            <a:p>
              <a:pPr marL="285750" lvl="1" indent="-285750" algn="r" defTabSz="1600200" rtl="1">
                <a:lnSpc>
                  <a:spcPct val="90000"/>
                </a:lnSpc>
                <a:spcBef>
                  <a:spcPct val="0"/>
                </a:spcBef>
                <a:spcAft>
                  <a:spcPct val="15000"/>
                </a:spcAft>
                <a:buChar char="••"/>
              </a:pPr>
              <a:endParaRPr lang="ar-SA" sz="3600" kern="1200"/>
            </a:p>
          </p:txBody>
        </p:sp>
      </p:grpSp>
      <p:pic>
        <p:nvPicPr>
          <p:cNvPr id="1026" name="Picture 2" descr="C:\Program Files (x86)\Microsoft Office\MEDIA\CAGCAT10\j021672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996952"/>
            <a:ext cx="1800200" cy="19442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مجموعة 9"/>
          <p:cNvGrpSpPr/>
          <p:nvPr/>
        </p:nvGrpSpPr>
        <p:grpSpPr>
          <a:xfrm>
            <a:off x="2716626" y="2825932"/>
            <a:ext cx="3719214" cy="3510391"/>
            <a:chOff x="2716626" y="2825932"/>
            <a:chExt cx="3719214" cy="3510391"/>
          </a:xfrm>
        </p:grpSpPr>
        <p:sp>
          <p:nvSpPr>
            <p:cNvPr id="11" name="شكل حر 10"/>
            <p:cNvSpPr/>
            <p:nvPr/>
          </p:nvSpPr>
          <p:spPr>
            <a:xfrm>
              <a:off x="3496113" y="2825932"/>
              <a:ext cx="2160240" cy="2160240"/>
            </a:xfrm>
            <a:custGeom>
              <a:avLst/>
              <a:gdLst>
                <a:gd name="connsiteX0" fmla="*/ 0 w 2160240"/>
                <a:gd name="connsiteY0" fmla="*/ 1080120 h 2160240"/>
                <a:gd name="connsiteX1" fmla="*/ 1080120 w 2160240"/>
                <a:gd name="connsiteY1" fmla="*/ 0 h 2160240"/>
                <a:gd name="connsiteX2" fmla="*/ 2160240 w 2160240"/>
                <a:gd name="connsiteY2" fmla="*/ 1080120 h 2160240"/>
                <a:gd name="connsiteX3" fmla="*/ 1080120 w 2160240"/>
                <a:gd name="connsiteY3" fmla="*/ 2160240 h 2160240"/>
                <a:gd name="connsiteX4" fmla="*/ 0 w 2160240"/>
                <a:gd name="connsiteY4" fmla="*/ 1080120 h 216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2160240">
                  <a:moveTo>
                    <a:pt x="0" y="1080120"/>
                  </a:moveTo>
                  <a:cubicBezTo>
                    <a:pt x="0" y="483586"/>
                    <a:pt x="483586" y="0"/>
                    <a:pt x="1080120" y="0"/>
                  </a:cubicBezTo>
                  <a:cubicBezTo>
                    <a:pt x="1676654" y="0"/>
                    <a:pt x="2160240" y="483586"/>
                    <a:pt x="2160240" y="1080120"/>
                  </a:cubicBezTo>
                  <a:cubicBezTo>
                    <a:pt x="2160240" y="1676654"/>
                    <a:pt x="1676654" y="2160240"/>
                    <a:pt x="1080120" y="2160240"/>
                  </a:cubicBezTo>
                  <a:cubicBezTo>
                    <a:pt x="483586" y="2160240"/>
                    <a:pt x="0" y="1676654"/>
                    <a:pt x="0" y="108012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88032" tIns="378042" rIns="288032" bIns="810090" numCol="1" spcCol="1270" anchor="ctr" anchorCtr="0">
              <a:noAutofit/>
            </a:bodyPr>
            <a:lstStyle/>
            <a:p>
              <a:pPr lvl="0" algn="ctr" defTabSz="1600200" rtl="1">
                <a:lnSpc>
                  <a:spcPct val="90000"/>
                </a:lnSpc>
                <a:spcBef>
                  <a:spcPct val="0"/>
                </a:spcBef>
                <a:spcAft>
                  <a:spcPct val="35000"/>
                </a:spcAft>
              </a:pPr>
              <a:r>
                <a:rPr lang="ar-SA" sz="3600" kern="1200" dirty="0" smtClean="0"/>
                <a:t>النواحي السياسية </a:t>
              </a:r>
              <a:endParaRPr lang="ar-SA" sz="3600" kern="1200" dirty="0"/>
            </a:p>
          </p:txBody>
        </p:sp>
        <p:sp>
          <p:nvSpPr>
            <p:cNvPr id="12" name="شكل حر 11"/>
            <p:cNvSpPr/>
            <p:nvPr/>
          </p:nvSpPr>
          <p:spPr>
            <a:xfrm>
              <a:off x="4275600" y="4176083"/>
              <a:ext cx="2160240" cy="2160240"/>
            </a:xfrm>
            <a:custGeom>
              <a:avLst/>
              <a:gdLst>
                <a:gd name="connsiteX0" fmla="*/ 0 w 2160240"/>
                <a:gd name="connsiteY0" fmla="*/ 1080120 h 2160240"/>
                <a:gd name="connsiteX1" fmla="*/ 1080120 w 2160240"/>
                <a:gd name="connsiteY1" fmla="*/ 0 h 2160240"/>
                <a:gd name="connsiteX2" fmla="*/ 2160240 w 2160240"/>
                <a:gd name="connsiteY2" fmla="*/ 1080120 h 2160240"/>
                <a:gd name="connsiteX3" fmla="*/ 1080120 w 2160240"/>
                <a:gd name="connsiteY3" fmla="*/ 2160240 h 2160240"/>
                <a:gd name="connsiteX4" fmla="*/ 0 w 2160240"/>
                <a:gd name="connsiteY4" fmla="*/ 1080120 h 216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2160240">
                  <a:moveTo>
                    <a:pt x="0" y="1080120"/>
                  </a:moveTo>
                  <a:cubicBezTo>
                    <a:pt x="0" y="483586"/>
                    <a:pt x="483586" y="0"/>
                    <a:pt x="1080120" y="0"/>
                  </a:cubicBezTo>
                  <a:cubicBezTo>
                    <a:pt x="1676654" y="0"/>
                    <a:pt x="2160240" y="483586"/>
                    <a:pt x="2160240" y="1080120"/>
                  </a:cubicBezTo>
                  <a:cubicBezTo>
                    <a:pt x="2160240" y="1676654"/>
                    <a:pt x="1676654" y="2160240"/>
                    <a:pt x="1080120" y="2160240"/>
                  </a:cubicBezTo>
                  <a:cubicBezTo>
                    <a:pt x="483586" y="2160240"/>
                    <a:pt x="0" y="1676654"/>
                    <a:pt x="0" y="108012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60673" tIns="558061" rIns="203423" bIns="414047" numCol="1" spcCol="1270" anchor="ctr" anchorCtr="0">
              <a:noAutofit/>
            </a:bodyPr>
            <a:lstStyle/>
            <a:p>
              <a:pPr lvl="0" algn="ctr" defTabSz="1600200" rtl="1">
                <a:lnSpc>
                  <a:spcPct val="90000"/>
                </a:lnSpc>
                <a:spcBef>
                  <a:spcPct val="0"/>
                </a:spcBef>
                <a:spcAft>
                  <a:spcPct val="35000"/>
                </a:spcAft>
              </a:pPr>
              <a:r>
                <a:rPr lang="ar-SA" sz="3600" kern="1200" dirty="0" smtClean="0"/>
                <a:t>الملك</a:t>
              </a:r>
              <a:endParaRPr lang="ar-SA" sz="3600" kern="1200" dirty="0"/>
            </a:p>
          </p:txBody>
        </p:sp>
        <p:sp>
          <p:nvSpPr>
            <p:cNvPr id="13" name="شكل حر 12"/>
            <p:cNvSpPr/>
            <p:nvPr/>
          </p:nvSpPr>
          <p:spPr>
            <a:xfrm>
              <a:off x="2716626" y="4176083"/>
              <a:ext cx="2160240" cy="2160240"/>
            </a:xfrm>
            <a:custGeom>
              <a:avLst/>
              <a:gdLst>
                <a:gd name="connsiteX0" fmla="*/ 0 w 2160240"/>
                <a:gd name="connsiteY0" fmla="*/ 1080120 h 2160240"/>
                <a:gd name="connsiteX1" fmla="*/ 1080120 w 2160240"/>
                <a:gd name="connsiteY1" fmla="*/ 0 h 2160240"/>
                <a:gd name="connsiteX2" fmla="*/ 2160240 w 2160240"/>
                <a:gd name="connsiteY2" fmla="*/ 1080120 h 2160240"/>
                <a:gd name="connsiteX3" fmla="*/ 1080120 w 2160240"/>
                <a:gd name="connsiteY3" fmla="*/ 2160240 h 2160240"/>
                <a:gd name="connsiteX4" fmla="*/ 0 w 2160240"/>
                <a:gd name="connsiteY4" fmla="*/ 1080120 h 216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2160240">
                  <a:moveTo>
                    <a:pt x="0" y="1080120"/>
                  </a:moveTo>
                  <a:cubicBezTo>
                    <a:pt x="0" y="483586"/>
                    <a:pt x="483586" y="0"/>
                    <a:pt x="1080120" y="0"/>
                  </a:cubicBezTo>
                  <a:cubicBezTo>
                    <a:pt x="1676654" y="0"/>
                    <a:pt x="2160240" y="483586"/>
                    <a:pt x="2160240" y="1080120"/>
                  </a:cubicBezTo>
                  <a:cubicBezTo>
                    <a:pt x="2160240" y="1676654"/>
                    <a:pt x="1676654" y="2160240"/>
                    <a:pt x="1080120" y="2160240"/>
                  </a:cubicBezTo>
                  <a:cubicBezTo>
                    <a:pt x="483586" y="2160240"/>
                    <a:pt x="0" y="1676654"/>
                    <a:pt x="0" y="108012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03423" tIns="558061" rIns="660673" bIns="414047" numCol="1" spcCol="1270" anchor="ctr" anchorCtr="0">
              <a:noAutofit/>
            </a:bodyPr>
            <a:lstStyle/>
            <a:p>
              <a:pPr lvl="0" algn="ctr" defTabSz="1600200" rtl="1">
                <a:lnSpc>
                  <a:spcPct val="90000"/>
                </a:lnSpc>
                <a:spcBef>
                  <a:spcPct val="0"/>
                </a:spcBef>
                <a:spcAft>
                  <a:spcPct val="35000"/>
                </a:spcAft>
              </a:pPr>
              <a:r>
                <a:rPr lang="ar-SA" sz="3600" kern="1200" dirty="0" smtClean="0"/>
                <a:t>الادارة</a:t>
              </a:r>
              <a:endParaRPr lang="ar-SA" sz="3600" kern="1200" dirty="0"/>
            </a:p>
          </p:txBody>
        </p:sp>
      </p:grpSp>
      <p:sp>
        <p:nvSpPr>
          <p:cNvPr id="3" name="عنوان 2"/>
          <p:cNvSpPr>
            <a:spLocks noGrp="1"/>
          </p:cNvSpPr>
          <p:nvPr>
            <p:ph type="title"/>
          </p:nvPr>
        </p:nvSpPr>
        <p:spPr>
          <a:xfrm>
            <a:off x="457200" y="404664"/>
            <a:ext cx="8229600" cy="1152128"/>
          </a:xfrm>
        </p:spPr>
        <p:txBody>
          <a:bodyPr/>
          <a:lstStyle/>
          <a:p>
            <a:r>
              <a:rPr lang="ar-SA" dirty="0" smtClean="0"/>
              <a:t>الحيثيين</a:t>
            </a:r>
            <a:endParaRPr lang="ar-SA" dirty="0"/>
          </a:p>
        </p:txBody>
      </p:sp>
    </p:spTree>
    <p:extLst>
      <p:ext uri="{BB962C8B-B14F-4D97-AF65-F5344CB8AC3E}">
        <p14:creationId xmlns:p14="http://schemas.microsoft.com/office/powerpoint/2010/main" val="30321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244347156"/>
              </p:ext>
            </p:extLst>
          </p:nvPr>
        </p:nvGraphicFramePr>
        <p:xfrm>
          <a:off x="107504" y="1916832"/>
          <a:ext cx="8712968" cy="47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الحيثيين </a:t>
            </a:r>
            <a:endParaRPr lang="ar-SA" dirty="0"/>
          </a:p>
        </p:txBody>
      </p:sp>
    </p:spTree>
    <p:extLst>
      <p:ext uri="{BB962C8B-B14F-4D97-AF65-F5344CB8AC3E}">
        <p14:creationId xmlns:p14="http://schemas.microsoft.com/office/powerpoint/2010/main" val="152576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276872"/>
            <a:ext cx="8092421" cy="3849291"/>
          </a:xfrm>
        </p:spPr>
        <p:txBody>
          <a:bodyPr/>
          <a:lstStyle/>
          <a:p>
            <a:r>
              <a:rPr lang="ar-SA" dirty="0" smtClean="0"/>
              <a:t>الملك</a:t>
            </a:r>
          </a:p>
          <a:p>
            <a:pPr marL="0" indent="0">
              <a:buNone/>
            </a:pPr>
            <a:endParaRPr lang="ar-SA" dirty="0" smtClean="0"/>
          </a:p>
          <a:p>
            <a:pPr marL="0" indent="0">
              <a:buNone/>
            </a:pPr>
            <a:r>
              <a:rPr lang="ar-SA" dirty="0" smtClean="0"/>
              <a:t>       يعد </a:t>
            </a:r>
            <a:r>
              <a:rPr lang="ar-SA" dirty="0"/>
              <a:t>الملك القائد الاعلى والقاضي الأعلى في الدولة ، كما كان هو المسؤول </a:t>
            </a:r>
            <a:r>
              <a:rPr lang="ar-SA" dirty="0" smtClean="0"/>
              <a:t>عن</a:t>
            </a:r>
            <a:r>
              <a:rPr lang="ar-SA" sz="2800" dirty="0" smtClean="0"/>
              <a:t> </a:t>
            </a:r>
            <a:r>
              <a:rPr lang="ar-SA" dirty="0" smtClean="0"/>
              <a:t>جميع </a:t>
            </a:r>
            <a:r>
              <a:rPr lang="ar-SA" dirty="0"/>
              <a:t>المعاملات السياسية مع الدول الاجنبية وفي بعض الاحيان كان من الممكن ان ينوب عنه في هذه الشؤون من يقوم بدوره فيها باستثناء المسائل الدنية وحدها باعتقادهم بأن اهمال لمثل هذه المسائل كان يسبب نقمة الالهة على الشعب.</a:t>
            </a:r>
            <a:endParaRPr lang="ar-SA" sz="2800" dirty="0"/>
          </a:p>
          <a:p>
            <a:pPr marL="0" indent="0">
              <a:buNone/>
            </a:pPr>
            <a:endParaRPr lang="ar-SA" dirty="0" smtClean="0"/>
          </a:p>
        </p:txBody>
      </p:sp>
      <p:sp>
        <p:nvSpPr>
          <p:cNvPr id="3" name="عنوان 2"/>
          <p:cNvSpPr>
            <a:spLocks noGrp="1"/>
          </p:cNvSpPr>
          <p:nvPr>
            <p:ph type="title"/>
          </p:nvPr>
        </p:nvSpPr>
        <p:spPr/>
        <p:txBody>
          <a:bodyPr/>
          <a:lstStyle/>
          <a:p>
            <a:r>
              <a:rPr lang="ar-SA" dirty="0" smtClean="0"/>
              <a:t>الحيثيين </a:t>
            </a:r>
            <a:endParaRPr lang="ar-SA" dirty="0"/>
          </a:p>
        </p:txBody>
      </p:sp>
    </p:spTree>
    <p:extLst>
      <p:ext uri="{BB962C8B-B14F-4D97-AF65-F5344CB8AC3E}">
        <p14:creationId xmlns:p14="http://schemas.microsoft.com/office/powerpoint/2010/main" val="4201125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1527</TotalTime>
  <Words>439</Words>
  <Application>Microsoft Office PowerPoint</Application>
  <PresentationFormat>عرض على الشاشة (3:4)‏</PresentationFormat>
  <Paragraphs>56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شكل موجة</vt:lpstr>
      <vt:lpstr> محاضرات  حضارات العالم القديم    مدرس المادة   د. ذكرى عواد ياسر    </vt:lpstr>
      <vt:lpstr> اسيا الصغرى  (الحيثيين)</vt:lpstr>
      <vt:lpstr>الحيثيين</vt:lpstr>
      <vt:lpstr>  الحيثيين  </vt:lpstr>
      <vt:lpstr>الحيثيين</vt:lpstr>
      <vt:lpstr>الحيثيين</vt:lpstr>
      <vt:lpstr>الحيثيين</vt:lpstr>
      <vt:lpstr>الحيثيين </vt:lpstr>
      <vt:lpstr>الحيثيين </vt:lpstr>
      <vt:lpstr>مع السلامة سنكمل ان شاء الله المحاضرة القادمة شكراً لتفاعلكم معنا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71</cp:revision>
  <dcterms:created xsi:type="dcterms:W3CDTF">2016-02-06T06:48:33Z</dcterms:created>
  <dcterms:modified xsi:type="dcterms:W3CDTF">2021-08-04T15:39:49Z</dcterms:modified>
</cp:coreProperties>
</file>